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00" d="100"/>
          <a:sy n="100" d="100"/>
        </p:scale>
        <p:origin x="102" y="4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 smtClean="0"/>
              <a:t>按一下以編輯母片副標題樣式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25BBB-3970-439D-B08F-B5874F9676AA}" type="datetimeFigureOut">
              <a:rPr lang="zh-TW" altLang="en-US" smtClean="0"/>
              <a:t>2019/2/19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CDC23-1FE3-4605-9BFA-ACF2073C8BE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5148297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25BBB-3970-439D-B08F-B5874F9676AA}" type="datetimeFigureOut">
              <a:rPr lang="zh-TW" altLang="en-US" smtClean="0"/>
              <a:t>2019/2/19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CDC23-1FE3-4605-9BFA-ACF2073C8BE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986643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25BBB-3970-439D-B08F-B5874F9676AA}" type="datetimeFigureOut">
              <a:rPr lang="zh-TW" altLang="en-US" smtClean="0"/>
              <a:t>2019/2/19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CDC23-1FE3-4605-9BFA-ACF2073C8BE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143860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25BBB-3970-439D-B08F-B5874F9676AA}" type="datetimeFigureOut">
              <a:rPr lang="zh-TW" altLang="en-US" smtClean="0"/>
              <a:t>2019/2/19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CDC23-1FE3-4605-9BFA-ACF2073C8BE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7827589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25BBB-3970-439D-B08F-B5874F9676AA}" type="datetimeFigureOut">
              <a:rPr lang="zh-TW" altLang="en-US" smtClean="0"/>
              <a:t>2019/2/19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CDC23-1FE3-4605-9BFA-ACF2073C8BE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5307300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25BBB-3970-439D-B08F-B5874F9676AA}" type="datetimeFigureOut">
              <a:rPr lang="zh-TW" altLang="en-US" smtClean="0"/>
              <a:t>2019/2/19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CDC23-1FE3-4605-9BFA-ACF2073C8BE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2087106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文字版面配置區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7" name="日期版面配置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25BBB-3970-439D-B08F-B5874F9676AA}" type="datetimeFigureOut">
              <a:rPr lang="zh-TW" altLang="en-US" smtClean="0"/>
              <a:t>2019/2/19</a:t>
            </a:fld>
            <a:endParaRPr lang="zh-TW" altLang="en-US"/>
          </a:p>
        </p:txBody>
      </p:sp>
      <p:sp>
        <p:nvSpPr>
          <p:cNvPr id="8" name="頁尾版面配置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CDC23-1FE3-4605-9BFA-ACF2073C8BE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476250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25BBB-3970-439D-B08F-B5874F9676AA}" type="datetimeFigureOut">
              <a:rPr lang="zh-TW" altLang="en-US" smtClean="0"/>
              <a:t>2019/2/19</a:t>
            </a:fld>
            <a:endParaRPr lang="zh-TW" altLang="en-US"/>
          </a:p>
        </p:txBody>
      </p:sp>
      <p:sp>
        <p:nvSpPr>
          <p:cNvPr id="4" name="頁尾版面配置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CDC23-1FE3-4605-9BFA-ACF2073C8BE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943151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25BBB-3970-439D-B08F-B5874F9676AA}" type="datetimeFigureOut">
              <a:rPr lang="zh-TW" altLang="en-US" smtClean="0"/>
              <a:t>2019/2/19</a:t>
            </a:fld>
            <a:endParaRPr lang="zh-TW" altLang="en-US"/>
          </a:p>
        </p:txBody>
      </p:sp>
      <p:sp>
        <p:nvSpPr>
          <p:cNvPr id="3" name="頁尾版面配置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CDC23-1FE3-4605-9BFA-ACF2073C8BE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119243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25BBB-3970-439D-B08F-B5874F9676AA}" type="datetimeFigureOut">
              <a:rPr lang="zh-TW" altLang="en-US" smtClean="0"/>
              <a:t>2019/2/19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CDC23-1FE3-4605-9BFA-ACF2073C8BE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778179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圖片版面配置區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F25BBB-3970-439D-B08F-B5874F9676AA}" type="datetimeFigureOut">
              <a:rPr lang="zh-TW" altLang="en-US" smtClean="0"/>
              <a:t>2019/2/19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9CDC23-1FE3-4605-9BFA-ACF2073C8BE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6660302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F25BBB-3970-439D-B08F-B5874F9676AA}" type="datetimeFigureOut">
              <a:rPr lang="zh-TW" altLang="en-US" smtClean="0"/>
              <a:t>2019/2/19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9CDC23-1FE3-4605-9BFA-ACF2073C8BEA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5358101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橢圓 2"/>
          <p:cNvSpPr/>
          <p:nvPr/>
        </p:nvSpPr>
        <p:spPr>
          <a:xfrm>
            <a:off x="2486025" y="1257300"/>
            <a:ext cx="619125" cy="48577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4" name="等腰三角形 3"/>
          <p:cNvSpPr/>
          <p:nvPr/>
        </p:nvSpPr>
        <p:spPr>
          <a:xfrm>
            <a:off x="4143375" y="1166812"/>
            <a:ext cx="762000" cy="666750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7" name="矩形 6"/>
          <p:cNvSpPr/>
          <p:nvPr/>
        </p:nvSpPr>
        <p:spPr>
          <a:xfrm>
            <a:off x="5715000" y="1257300"/>
            <a:ext cx="733425" cy="48577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  <p:sp>
        <p:nvSpPr>
          <p:cNvPr id="8" name="流程圖: 磁碟 7"/>
          <p:cNvSpPr/>
          <p:nvPr/>
        </p:nvSpPr>
        <p:spPr>
          <a:xfrm>
            <a:off x="666750" y="1166812"/>
            <a:ext cx="933450" cy="666750"/>
          </a:xfrm>
          <a:prstGeom prst="flowChartMagneticDisk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5308091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6" dur="2000" fill="hold"/>
                                        <p:tgtEl>
                                          <p:spTgt spid="3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8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0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8"/>
                  </p:tgtEl>
                </p:cond>
              </p:nextCondLst>
            </p:seq>
            <p:seq concurrent="1" nextAc="seek">
              <p:cTn id="11" restart="whenNotActive" fill="hold" evtFilter="cancelBubble" nodeType="interactiveSeq">
                <p:stCondLst>
                  <p:cond evt="onClick" delay="0">
                    <p:tgtEl>
                      <p:spTgt spid="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2" fill="hold">
                      <p:stCondLst>
                        <p:cond delay="0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8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5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"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7" grpId="0" animBg="1"/>
    </p:bldLst>
  </p:timing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0</Words>
  <Application>Microsoft Office PowerPoint</Application>
  <PresentationFormat>寬螢幕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4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6" baseType="lpstr">
      <vt:lpstr>新細明體</vt:lpstr>
      <vt:lpstr>Arial</vt:lpstr>
      <vt:lpstr>Calibri</vt:lpstr>
      <vt:lpstr>Calibri Light</vt:lpstr>
      <vt:lpstr>Office 佈景主題</vt:lpstr>
      <vt:lpstr>PowerPoint 簡報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2019-02-19T05:36:10Z</dcterms:created>
  <dcterms:modified xsi:type="dcterms:W3CDTF">2019-02-19T06:07:36Z</dcterms:modified>
</cp:coreProperties>
</file>

<file path=docProps/thumbnail.jpeg>
</file>