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06.12.2013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06.12.2013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06.12.2013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06.12.2013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272" y="-219998"/>
            <a:ext cx="9468543" cy="7111928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2544845" y="2967335"/>
            <a:ext cx="4054315" cy="923330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Chilledlemon</a:t>
            </a:r>
            <a:endParaRPr lang="de-DE" sz="54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7" name="Pokemon_8_Bit_138636513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2" y="484094"/>
            <a:ext cx="7620000" cy="5715000"/>
          </a:xfrm>
          <a:prstGeom prst="rect">
            <a:avLst/>
          </a:prstGeom>
        </p:spPr>
      </p:pic>
      <p:pic>
        <p:nvPicPr>
          <p:cNvPr id="9" name="Inhaltsplatzhalter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71"/>
            <a:ext cx="9068603" cy="681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22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22 0.03611 C -0.0724 0.01435 -0.06719 -0.00139 -0.08073 -0.01944 C -0.08403 -0.03287 -0.07969 -0.01644 -0.08507 -0.03125 C -0.08576 -0.03241 -0.08611 -0.03449 -0.08663 -0.03727 C -0.08715 -0.03912 -0.08715 -0.04282 -0.08802 -0.04444 C -0.08958 -0.04884 -0.09201 -0.05231 -0.09392 -0.05625 C -0.09497 -0.0581 -0.09549 -0.06065 -0.09687 -0.06204 C -0.10781 -0.07222 -0.12083 -0.07546 -0.13368 -0.07801 C -0.14062 -0.07639 -0.15052 -0.07477 -0.15712 -0.07222 C -0.15885 -0.07199 -0.16007 -0.06875 -0.16163 -0.06782 C -0.16649 -0.06597 -0.17118 -0.06366 -0.17622 -0.06204 C -0.18681 -0.05486 -0.20955 -0.04884 -0.22187 -0.0463 C -0.23021 -0.04306 -0.23854 -0.04005 -0.24687 -0.03727 C -0.25694 -0.02755 -0.25243 -0.03102 -0.26007 -0.02662 C -0.2651 -0.01667 -0.26736 -0.01088 -0.27622 -0.00764 C -0.28333 0.01204 -0.27899 0.03333 -0.28802 0.05162 C -0.29219 0.07222 -0.2941 0.10856 -0.28524 0.12616 C -0.28385 0.13426 -0.28212 0.13866 -0.27917 0.14583 C -0.27708 0.15093 -0.27743 0.15903 -0.27344 0.16157 C -0.26458 0.16759 -0.25868 0.17315 -0.24844 0.17523 C -0.23993 0.18356 -0.23194 0.18403 -0.22187 0.18704 C -0.20729 0.19144 -0.19253 0.19769 -0.17778 0.20278 C -0.16042 0.21829 -0.10885 0.20787 -0.08663 0.20671 C -0.06372 0.20347 -0.03872 0.20764 -0.01597 0.20856 C -0.0092 0.20787 -0.00226 0.2081 0.00451 0.20671 C 0.00729 0.20579 0.01233 0.20093 0.01493 0.19861 C 0.02378 0.1919 0.03056 0.19051 0.03698 0.17917 C 0.03542 0.14907 0.03542 0.11852 0.03247 0.08866 C 0.03194 0.08287 0.02813 0.0787 0.02656 0.07338 C 0.02188 0.05903 0.02101 0.04954 0.01493 0.03796 C 0.01128 0.03102 0.00313 0.01829 0.00313 0.01852 C 0.00122 0.00903 -0.00295 0.00347 -0.00573 -0.00509 C -0.00781 -0.01157 -0.00868 -0.0169 -0.01163 -0.02292 C -0.01354 -0.03148 -0.0158 -0.03843 -0.01753 -0.0463 C -0.01806 -0.04884 -0.01788 -0.05185 -0.01892 -0.05486 C -0.01997 -0.05648 -0.02205 -0.0581 -0.02344 -0.06065 C -0.03698 -0.09838 -0.05781 -0.11921 -0.08958 -0.12477 C -0.10955 -0.13333 -0.13976 -0.12477 -0.16163 -0.12292 C -0.17101 -0.11968 -0.18021 -0.11736 -0.18976 -0.11505 C -0.20816 -0.10509 -0.22882 -0.10301 -0.24844 -0.10139 C -0.2533 -0.09907 -0.25868 -0.09815 -0.26319 -0.0956 C -0.26875 -0.0919 -0.27378 -0.0875 -0.27917 -0.08403 C -0.28108 -0.08218 -0.28177 -0.0787 -0.28385 -0.07801 C -0.28681 -0.07616 -0.29045 -0.07639 -0.29392 -0.07569 C -0.29774 -0.07361 -0.30208 -0.07269 -0.30573 -0.06991 C -0.31771 -0.06088 -0.30556 -0.06644 -0.31753 -0.06204 C -0.32396 -0.05625 -0.32969 -0.05162 -0.33507 -0.04444 C -0.33681 -0.03657 -0.33785 -0.02731 -0.33958 -0.01944 C -0.33906 0.01968 -0.33941 0.05833 -0.33802 0.09676 C -0.33785 0.10324 -0.3316 0.11319 -0.32917 0.11806 C -0.32517 0.12662 -0.31927 0.15139 -0.31302 0.15556 C -0.30451 0.16134 -0.29792 0.17014 -0.28958 0.17685 C -0.28767 0.18032 -0.28611 0.18426 -0.28385 0.18704 C -0.2651 0.20926 -0.29149 0.1706 -0.27187 0.19676 C -0.26372 0.20787 -0.2724 0.20301 -0.26181 0.20671 C -0.24479 0.22407 -0.25399 0.21875 -0.23524 0.22407 C -0.2283 0.2294 -0.22187 0.23611 -0.21458 0.24005 C -0.20677 0.24444 -0.19896 0.24676 -0.19115 0.25162 C -0.18576 0.25486 -0.18177 0.26134 -0.17622 0.26319 C -0.17014 0.26551 -0.16354 0.26597 -0.15712 0.26736 C -0.14444 0.27315 -0.11753 0.27523 -0.11753 0.27523 C -0.08177 0.28634 -0.03003 0.28241 0 0.28287 C 0.02656 0.28194 0.04705 0.28287 0.07066 0.27338 C 0.07326 0.2713 0.07552 0.26852 0.07795 0.26736 C 0.08073 0.26597 0.0842 0.26713 0.08698 0.26551 C 0.10347 0.25532 0.09618 0.25463 0.11181 0.24977 C 0.11181 0.24815 0.11319 0.21065 0.11788 0.20671 C 0.12083 0.20417 0.12465 0.20532 0.12813 0.2044 C 0.13333 0.18264 0.12934 0.12176 0.11927 0.09491 C 0.11823 0.08727 0.11771 0.08056 0.11458 0.07338 C 0.11337 0.06921 0.10903 0.06157 0.10903 0.06181 C 0.10729 0.05 0.10347 0.04005 0.09722 0.03218 C 0.09618 0.02894 0.09601 0.025 0.09427 0.02176 C 0.09323 0.0206 0.0908 0.02153 0.08976 0.02037 C 0.08472 0.0088 0.08611 -0.0081 0.08108 -0.01944 C 0.07674 -0.02778 0.06875 -0.03727 0.06319 -0.04444 C 0.06024 -0.05764 0.05382 -0.06644 0.04583 -0.07384 C 0.04392 -0.07801 0.04306 -0.08194 0.04115 -0.08565 C 0.0401 -0.08796 0.03819 -0.08981 0.03698 -0.09144 C 0.0316 -0.10162 0.02986 -0.10995 0.02188 -0.1169 C 0.01528 -0.14907 0.02378 -0.11991 0.01493 -0.13449 C 0.0059 -0.14907 0.01806 -0.13704 0.00729 -0.1463 C 0.00694 -0.14838 0.00712 -0.15093 0.00608 -0.15231 C 0.00503 -0.15394 0.00313 -0.15394 0.00156 -0.15417 C -0.00399 -0.15671 -0.00885 -0.15995 -0.01476 -0.16204 C -0.02674 -0.17338 -0.02083 -0.1713 -0.03073 -0.17384 C -0.04774 -0.19653 -0.07604 -0.19421 -0.09844 -0.19722 C -0.12604 -0.21343 -0.14601 -0.21019 -0.17778 -0.21111 C -0.19549 -0.21343 -0.2 -0.21458 -0.21892 -0.21111 C -0.22517 -0.21042 -0.24062 -0.19907 -0.24392 -0.19722 C -0.26562 -0.18704 -0.29479 -0.17569 -0.31753 -0.17176 C -0.32222 -0.16921 -0.3276 -0.16898 -0.33212 -0.16597 C -0.33681 -0.16296 -0.34132 -0.1544 -0.34549 -0.15023 C -0.35122 -0.14468 -0.3566 -0.14213 -0.36163 -0.13449 C -0.36354 -0.12662 -0.36615 -0.12546 -0.37187 -0.12292 C -0.37847 -0.1169 -0.38021 -0.11157 -0.38507 -0.10324 C -0.38698 -0.10116 -0.38924 -0.09815 -0.39115 -0.0956 C -0.39219 -0.09352 -0.39288 -0.09144 -0.3941 -0.08981 C -0.39687 -0.08426 -0.40278 -0.07384 -0.40278 -0.07361 C -0.40451 -0.06412 -0.40556 -0.05856 -0.41007 -0.05023 C -0.41476 -0.03264 -0.41215 -0.025 -0.41007 -0.00324 C -0.41128 0.03426 -0.41806 0.0912 -0.39549 0.12222 C -0.39062 0.14167 -0.39444 0.13102 -0.38073 0.1537 C -0.36927 0.17269 -0.36337 0.18171 -0.34549 0.18889 C -0.33351 0.20231 -0.31597 0.21204 -0.30712 0.22986 C -0.30243 0.23958 -0.29722 0.25301 -0.28958 0.25926 C -0.2875 0.26134 -0.28455 0.26181 -0.28212 0.26319 C -0.27899 0.26551 -0.27674 0.26991 -0.27344 0.2713 C -0.26233 0.27616 -0.25139 0.27824 -0.23958 0.28102 C -0.21753 0.27801 -0.21007 0.27477 -0.18976 0.27917 C -0.18194 0.28056 -0.17378 0.28634 -0.16597 0.28866 C -0.13854 0.30718 -0.11823 0.30995 -0.08802 0.31227 C -0.06493 0.32106 -0.04653 0.31921 -0.02049 0.32037 C -0.00712 0.32153 0.0059 0.32523 0.01927 0.32616 C 0.02708 0.32662 0.03264 0.32106 0.03993 0.32037 C 0.05035 0.31921 0.06146 0.31898 0.07222 0.31806 C 0.09132 0.30556 0.11319 0.31088 0.13385 0.30856 C 0.13646 0.30718 0.13854 0.30417 0.14115 0.30463 C 0.14583 0.30509 0.15451 0.31042 0.15451 0.31042 C 0.16823 0.3081 0.18038 0.30069 0.19427 0.29884 C 0.19913 0.29213 0.20417 0.28727 0.20903 0.28102 C 0.21215 0.26782 0.20816 0.24468 0.20747 0.23218 C 0.21111 0.21829 0.20781 0.23472 0.20451 0.21042 C 0.20174 0.19028 0.20278 0.17153 0.19878 0.15162 C 0.1974 0.13287 0.20017 0.11019 0.19132 0.09491 C 0.18837 0.08287 0.18802 0.0713 0.18524 0.05949 C 0.17865 0.03009 0.18524 0.06644 0.18108 0.0419 C 0.18229 0.03009 0.18351 0.01551 0.17951 0.00417 C 0.17743 -0.00139 0.17431 -0.00556 0.17222 -0.01111 C 0.17066 -0.01505 0.16927 -0.01944 0.16788 -0.02292 C 0.16597 -0.02824 0.16458 -0.03958 0.16198 -0.04444 C 0.16042 -0.04838 0.15781 -0.04931 0.1559 -0.05231 C 0.15399 -0.05532 0.15313 -0.0588 0.15139 -0.06204 C 0.1467 -0.08935 0.12378 -0.08495 0.10903 -0.0956 C 0.1026 -0.09954 0.09792 -0.10718 0.09132 -0.10903 C 0.08698 -0.11042 0.08247 -0.11157 0.07795 -0.11319 C 0.07378 -0.11435 0.06493 -0.1169 0.06493 -0.11667 C 0.04948 -0.1338 0.03281 -0.1331 0.01337 -0.13657 C 0.01042 -0.13796 0.00729 -0.13958 0.00451 -0.14051 C 0.00174 -0.14213 -0.00156 -0.14051 -0.00417 -0.14236 C -0.00642 -0.14398 -0.00694 -0.14815 -0.00868 -0.15023 C -0.01146 -0.15394 -0.0184 -0.1581 -0.02205 -0.15995 C -0.03142 -0.16551 -0.04288 -0.1662 -0.05278 -0.16782 C -0.06354 -0.17292 -0.07552 -0.17315 -0.08663 -0.17778 C -0.10278 -0.18449 -0.11649 -0.19259 -0.13368 -0.19583 C -0.14028 -0.20185 -0.15156 -0.20231 -0.16007 -0.20509 C -0.16198 -0.20648 -0.16424 -0.20764 -0.16597 -0.20903 C -0.16736 -0.21065 -0.16753 -0.21366 -0.16892 -0.21505 C -0.17326 -0.21968 -0.17969 -0.21806 -0.18524 -0.21944 C -0.23559 -0.21644 -0.24062 -0.22199 -0.27344 -0.20903 C -0.27951 -0.20718 -0.2849 -0.20185 -0.29097 -0.19931 C -0.29722 -0.19722 -0.31007 -0.19583 -0.31007 -0.1956 C -0.3309 -0.18171 -0.30712 -0.19606 -0.32778 -0.1875 C -0.33576 -0.18426 -0.34306 -0.1787 -0.35122 -0.17569 C -0.3566 -0.15787 -0.35851 -0.16736 -0.36771 -0.15417 C -0.37153 -0.14838 -0.37361 -0.14005 -0.37778 -0.13449 C -0.38333 -0.12731 -0.38715 -0.12014 -0.39253 -0.11319 C -0.39618 -0.09028 -0.39687 -0.09514 -0.40278 -0.07569 C -0.4033 -0.07384 -0.4033 -0.07222 -0.40417 -0.06991 C -0.40851 -0.06157 -0.41024 -0.06435 -0.41302 -0.05625 C -0.41979 -0.03727 -0.41337 -0.04421 -0.42187 -0.03727 C -0.42431 -0.0088 -0.42344 0.02037 -0.42778 0.04769 C -0.42674 0.06343 -0.42569 0.07917 -0.42483 0.09491 C -0.42431 0.10394 -0.42517 0.11319 -0.42344 0.12222 C -0.42153 0.13287 -0.41111 0.14653 -0.40573 0.15556 C -0.4033 0.17639 -0.40399 0.18125 -0.3941 0.19468 C -0.38125 0.23472 -0.40052 0.18009 -0.37917 0.22037 C -0.36406 0.24931 -0.36788 0.26181 -0.34687 0.28495 C -0.34149 0.29745 -0.33403 0.30833 -0.32622 0.31806 C -0.32153 0.33819 -0.31927 0.3537 -0.30417 0.36157 C -0.2875 0.3838 -0.31319 0.35046 -0.29392 0.3713 C -0.29062 0.37454 -0.28854 0.37986 -0.28524 0.3831 C -0.28385 0.38449 -0.28212 0.38565 -0.28073 0.38704 C -0.27604 0.39699 -0.27205 0.40671 -0.26319 0.41019 C -0.25903 0.41412 -0.25556 0.41898 -0.25122 0.42222 C -0.23108 0.43727 -0.26094 0.40926 -0.23958 0.42801 C -0.23698 0.43056 -0.2349 0.43426 -0.23212 0.43611 C -0.22795 0.43866 -0.21892 0.4419 -0.21892 0.44213 C -0.20469 0.45486 -0.1875 0.45926 -0.17049 0.46134 C -0.15955 0.46574 -0.15538 0.46944 -0.14392 0.4713 C -0.1401 0.49306 -0.14497 0.47662 -0.11163 0.47523 C -0.10625 0.47477 -0.10087 0.47616 -0.09549 0.47708 C -0.04497 0.49167 0.02101 0.48148 0.06632 0.48102 C 0.08559 0.47292 0.10434 0.46366 0.12188 0.45162 C 0.13385 0.45556 0.13212 0.45069 0.13993 0.4419 C 0.14653 0.43426 0.15278 0.43056 0.15903 0.42222 C 0.16007 0.41829 0.16024 0.41389 0.16198 0.41019 C 0.16285 0.4088 0.16493 0.40926 0.16597 0.40856 C 0.17326 0.40394 0.17396 0.39954 0.18247 0.39491 C 0.1842 0.38912 0.18941 0.35972 0.19288 0.35556 C 0.19931 0.34815 0.20868 0.34398 0.21632 0.33981 C 0.22101 0.33356 0.22344 0.32685 0.22951 0.32431 C 0.23299 0.31481 0.23802 0.31227 0.24288 0.30463 C 0.24549 0.30023 0.24722 0.29491 0.25017 0.29097 C 0.25208 0.28819 0.25434 0.28588 0.25608 0.28287 C 0.25729 0.28102 0.25747 0.27824 0.25903 0.27708 C 0.26215 0.27477 0.2658 0.27454 0.26927 0.27338 C 0.27031 0.26898 0.27309 0.26597 0.27378 0.26157 C 0.27483 0.25463 0.27431 0.24722 0.27517 0.24005 C 0.27622 0.23194 0.27951 0.21644 0.27951 0.21644 C 0.28281 0.1537 0.28038 0.09005 0.27378 0.02778 C 0.27135 0.00486 0.27118 -0.01389 0.26337 -0.03449 C 0.25868 -0.07477 0.23733 -0.11065 0.21788 -0.14051 C 0.21372 -0.14769 0.21181 -0.15648 0.20608 -0.15995 C 0.19045 -0.16921 0.1783 -0.18333 0.16493 -0.19722 C 0.16233 -0.2 0.15868 -0.20069 0.1559 -0.20324 C 0.15313 -0.20602 0.15139 -0.21042 0.14861 -0.21343 C 0.13924 -0.22361 0.12969 -0.22824 0.11788 -0.23264 C 0.10538 -0.25162 0.08976 -0.26597 0.07378 -0.27778 C 0.06146 -0.28704 0.05226 -0.29931 0.03837 -0.30324 C 0.03212 -0.30903 0.02378 -0.31065 0.01632 -0.31343 C 0.0125 -0.31551 0.00799 -0.3162 0.00451 -0.31921 C -0.00851 -0.33125 0.00903 -0.32292 -0.00573 -0.33079 C -0.0125 -0.33403 -0.02135 -0.3338 -0.02778 -0.33449 C -0.05 -0.34444 -0.07396 -0.33819 -0.09687 -0.33449 C -0.11458 -0.32662 -0.13299 -0.32222 -0.15122 -0.3169 C -0.15903 -0.31481 -0.16736 -0.31481 -0.17483 -0.31111 C -0.18715 -0.30556 -0.19705 -0.29815 -0.21007 -0.29537 C -0.21771 -0.29236 -0.22396 -0.28935 -0.23212 -0.2875 C -0.24201 -0.28356 -0.25191 -0.28056 -0.26181 -0.27569 C -0.27153 -0.27199 -0.27934 -0.2662 -0.28958 -0.26389 C -0.29149 -0.26319 -0.2934 -0.26088 -0.29549 -0.26019 C -0.29792 -0.25903 -0.30052 -0.25995 -0.30278 -0.2581 C -0.30469 -0.25741 -0.30556 -0.2544 -0.30712 -0.25231 C -0.31389 -0.2456 -0.32101 -0.23981 -0.32778 -0.23264 C -0.33403 -0.22639 -0.34132 -0.2206 -0.34687 -0.21343 C -0.34861 -0.21065 -0.34931 -0.20764 -0.35122 -0.20509 C -0.35625 -0.19954 -0.36267 -0.19606 -0.36771 -0.18958 C -0.37587 -0.17847 -0.36719 -0.18333 -0.37778 -0.17963 C -0.38073 -0.1669 -0.37691 -0.18125 -0.38507 -0.16389 C -0.38924 -0.15486 -0.39149 -0.14352 -0.39549 -0.13449 C -0.39844 -0.12778 -0.4026 -0.12176 -0.40573 -0.11505 C -0.40799 -0.10255 -0.41389 -0.09167 -0.41753 -0.07963 C -0.41927 -0.0625 -0.42083 -0.04514 -0.42483 -0.0287 C -0.42986 0.01458 -0.43056 0.02176 -0.42622 0.08704 C -0.42552 0.09699 -0.41528 0.11574 -0.41163 0.12431 C -0.40937 0.13542 -0.40347 0.14444 -0.40122 0.15556 C -0.39687 0.17824 -0.3901 0.19861 -0.38368 0.22037 C -0.38021 0.23171 -0.37934 0.24468 -0.37483 0.25556 C -0.36719 0.27384 -0.35486 0.29005 -0.3441 0.30463 C -0.34045 0.30926 -0.32951 0.32824 -0.32622 0.33403 C -0.32413 0.34606 -0.3217 0.34907 -0.31302 0.3537 C -0.31007 0.3662 -0.30365 0.37755 -0.29549 0.38495 C -0.29444 0.38704 -0.29392 0.38958 -0.29253 0.39097 C -0.29132 0.39236 -0.28906 0.39144 -0.28802 0.39282 C -0.28542 0.3963 -0.28594 0.40278 -0.28385 0.40671 C -0.27969 0.41366 -0.27431 0.41736 -0.26892 0.42222 C -0.2684 0.42431 -0.26875 0.42662 -0.26753 0.42801 C -0.26649 0.4294 -0.26458 0.42894 -0.26319 0.43009 C -0.26094 0.43171 -0.2592 0.43426 -0.25729 0.43611 C -0.25174 0.44005 -0.24531 0.44306 -0.23958 0.44769 C -0.22969 0.45602 -0.23802 0.45208 -0.22917 0.45556 C -0.22014 0.46366 -0.23021 0.45556 -0.21597 0.46134 C -0.20608 0.46551 -0.19687 0.47431 -0.18663 0.47708 C -0.18177 0.47847 -0.17691 0.47847 -0.17187 0.47917 C -0.1625 0.48727 -0.14566 0.48773 -0.13507 0.48889 C -0.12517 0.49352 -0.11562 0.49977 -0.10573 0.50463 C -0.09844 0.5081 -0.07917 0.5081 -0.07622 0.50856 C 0.00538 0.50694 0.08611 0.5037 0.16788 0.50278 C 0.18247 0.50463 0.1842 0.50324 0.19878 0.49884 C 0.20434 0.49306 0.20868 0.4912 0.21493 0.48681 C 0.21684 0.4831 0.21823 0.47847 0.22083 0.47523 C 0.22326 0.47222 0.22743 0.47269 0.22951 0.46944 C 0.2441 0.44722 0.21719 0.46713 0.24132 0.44769 C 0.24792 0.44236 0.25556 0.43958 0.26198 0.4338 C 0.26337 0.43241 0.26493 0.43148 0.26632 0.43009 C 0.27031 0.40972 0.26441 0.43079 0.27222 0.42037 C 0.27517 0.41644 0.27951 0.40671 0.27951 0.40694 C 0.28368 0.38333 0.28559 0.35625 0.29288 0.33403 C 0.29497 0.31574 0.29688 0.30347 0.30156 0.28681 C 0.30347 0.26991 0.30712 0.25301 0.30903 0.23611 C 0.3099 0.21343 0.31059 0.20255 0.31337 0.1831 C 0.31198 0.16134 0.31458 0.10347 0.30156 0.07708 C 0.29688 0.05787 0.29948 0.06944 0.29427 0.0419 C 0.29358 0.03796 0.29132 0.03009 0.29132 0.03032 C 0.2908 0.02245 0.29097 0.01528 0.28993 0.00856 C 0.28837 -0.00278 0.28299 -0.01389 0.28108 -0.02523 C 0.27708 -0.04977 0.28229 -0.01528 0.27813 -0.05023 C 0.27691 -0.06088 0.27517 -0.07222 0.27378 -0.08171 C 0.27326 -0.08495 0.27292 -0.08912 0.27222 -0.09144 C 0.27135 -0.0956 0.26927 -0.10324 0.26927 -0.10301 C 0.26736 -0.11968 0.26493 -0.13796 0.25903 -0.15231 C 0.25556 -0.16065 0.25417 -0.17153 0.24878 -0.17778 C 0.24722 -0.17963 0.24479 -0.17894 0.24288 -0.17963 C 0.21528 -0.20787 0.18524 -0.24468 0.15017 -0.25023 C 0.13281 -0.25602 0.11823 -0.26898 0.10156 -0.27569 C 0.0941 -0.28241 0.08524 -0.28148 0.07656 -0.28356 C 0.07153 -0.28634 0.06684 -0.2912 0.06198 -0.29329 C 0.04653 -0.29977 0.02917 -0.30185 0.01337 -0.30324 C 0.00226 -0.3081 -0.0092 -0.31181 -0.02049 -0.31505 C -0.02535 -0.31944 -0.02951 -0.32083 -0.03507 -0.32292 C -0.04236 -0.3294 -0.04878 -0.33611 -0.05573 -0.34259 C -0.06111 -0.35718 -0.05694 -0.34838 -0.07187 -0.36389 C -0.07517 -0.36736 -0.08368 -0.36991 -0.08368 -0.36968 C -0.08681 -0.38333 -0.09705 -0.37778 -0.10573 -0.38171 C -0.15677 -0.3794 -0.13628 -0.38333 -0.16753 -0.37569 C -0.17326 -0.37431 -0.17708 -0.36898 -0.18212 -0.36597 C -0.1849 -0.36435 -0.19115 -0.36204 -0.19115 -0.36181 C -0.20174 -0.35162 -0.19184 -0.35949 -0.20729 -0.35417 C -0.21337 -0.35208 -0.21875 -0.34699 -0.22483 -0.34444 C -0.23385 -0.33681 -0.24583 -0.33403 -0.2559 -0.3287 C -0.26545 -0.32361 -0.27344 -0.31713 -0.28385 -0.31505 C -0.29618 -0.30671 -0.3059 -0.30509 -0.31892 -0.29931 C -0.32569 -0.2963 -0.33247 -0.2912 -0.33958 -0.28958 C -0.34722 -0.28773 -0.3592 -0.28519 -0.36615 -0.28171 C -0.37257 -0.27824 -0.3783 -0.27477 -0.38507 -0.27199 C -0.39549 -0.25856 -0.38333 -0.27222 -0.39549 -0.26389 C -0.40295 -0.2588 -0.39931 -0.25833 -0.40573 -0.25231 C -0.40937 -0.24907 -0.42118 -0.24352 -0.42344 -0.24282 C -0.43177 -0.23125 -0.4434 -0.22523 -0.45122 -0.21343 C -0.46701 -0.18773 -0.44983 -0.20486 -0.46753 -0.18958 C -0.47118 -0.17986 -0.47292 -0.17245 -0.47483 -0.16204 C -0.47205 -0.11412 -0.47934 -0.0662 -0.46753 -0.01944 C -0.4658 0.00324 -0.46198 0.02731 -0.45417 0.04769 C -0.45104 0.06551 -0.44479 0.08148 -0.44097 0.09884 C -0.43976 0.10463 -0.43924 0.11065 -0.43802 0.11644 C -0.43733 0.12037 -0.43628 0.12431 -0.43524 0.12824 C -0.43385 0.14884 -0.42951 0.16667 -0.42778 0.18704 C -0.42517 0.21597 -0.42448 0.24468 -0.42049 0.27338 C -0.41858 0.28681 -0.41007 0.29838 -0.40122 0.30463 C -0.39549 0.30856 -0.38368 0.3162 -0.38368 0.3162 C -0.37014 0.31366 -0.36788 0.31181 -0.35122 0.31806 C -0.34792 0.31968 -0.34566 0.32384 -0.34271 0.32616 C -0.33767 0.32963 -0.33003 0.33125 -0.32483 0.33403 C -0.32222 0.33773 -0.31788 0.34329 -0.31597 0.34745 C -0.3151 0.34954 -0.31562 0.35185 -0.31458 0.3537 C -0.31354 0.35556 -0.31146 0.35602 -0.31007 0.35764 C -0.30503 0.36296 -0.30191 0.36829 -0.29549 0.3713 C -0.28038 0.38611 -0.26319 0.39537 -0.24844 0.41019 C -0.24167 0.42407 -0.2283 0.43819 -0.21597 0.4419 C -0.21233 0.44676 -0.20729 0.45324 -0.20417 0.45949 C -0.2033 0.46134 -0.20399 0.46412 -0.20278 0.46551 C -0.19948 0.46944 -0.19062 0.47037 -0.18663 0.4713 C -0.17969 0.47824 -0.17153 0.48102 -0.16302 0.48495 C -0.15747 0.48727 -0.1526 0.49306 -0.14687 0.49491 C -0.13767 0.49792 -0.14306 0.49606 -0.13073 0.49884 C -0.12049 0.50278 -0.11181 0.50856 -0.10122 0.51042 C -0.09306 0.51782 -0.09861 0.51343 -0.08368 0.52037 C -0.07587 0.52407 -0.06163 0.53611 -0.06163 0.53634 C -0.05104 0.52755 -0.05243 0.53125 -0.04097 0.53403 C -0.02031 0.54792 0.00538 0.54514 0.02813 0.54977 C 0.03351 0.56412 0.03976 0.56088 0.05017 0.55764 C 0.07795 0.56088 0.10347 0.56667 0.13108 0.56343 C 0.15313 0.55486 0.17066 0.55671 0.19583 0.55556 C 0.21007 0.56319 0.21858 0.55162 0.23247 0.54769 C 0.25781 0.52917 0.2276 0.54907 0.25451 0.53796 C 0.25729 0.53681 0.2592 0.53333 0.26198 0.53218 C 0.2658 0.53056 0.26979 0.53079 0.27378 0.53009 C 0.2816 0.52662 0.28958 0.52454 0.29722 0.52037 C 0.31528 0.51042 0.30313 0.51528 0.31927 0.50278 C 0.32257 0.50023 0.32639 0.49931 0.32951 0.49653 C 0.33715 0.49074 0.34427 0.48356 0.35156 0.47708 C 0.35174 0.47685 0.36719 0.45648 0.37083 0.45162 C 0.37274 0.44907 0.37656 0.44352 0.37656 0.44352 C 0.37778 0.4375 0.3816 0.43241 0.38247 0.42616 C 0.38299 0.42222 0.3816 0.41829 0.38108 0.41435 C 0.38507 0.3919 0.39028 0.37014 0.39427 0.34745 C 0.39566 0.30417 0.40347 0.2463 0.39132 0.20671 C 0.38976 0.19514 0.38715 0.18449 0.38542 0.17338 C 0.3849 0.1375 0.38542 0.10116 0.38403 0.06551 C 0.38385 0.0625 0.38194 0.06042 0.38108 0.05764 C 0.3776 0.0456 0.37465 0.03264 0.37222 0.02037 C 0.37066 0 0.36753 -0.0081 0.35903 -0.02523 C 0.35521 -0.04306 0.35226 -0.04074 0.34583 -0.05625 C 0.34219 -0.0662 0.33889 -0.07454 0.33542 -0.08403 C 0.33229 -0.0919 0.32569 -0.09699 0.32222 -0.10509 C 0.31667 -0.11875 0.31354 -0.13403 0.30608 -0.14444 C 0.30313 -0.15972 0.2967 -0.17523 0.28993 -0.1875 C 0.28819 -0.20046 0.28507 -0.20764 0.27813 -0.2169 C 0.27257 -0.23981 0.26302 -0.26088 0.24878 -0.27569 C 0.24201 -0.28264 0.23368 -0.29444 0.22517 -0.29722 C 0.22101 -0.30556 0.21406 -0.30787 0.20747 -0.31343 C 0.20382 -0.3162 0.20122 -0.32083 0.19722 -0.32292 C 0.19201 -0.32569 0.18611 -0.32639 0.18108 -0.3287 C 0.17153 -0.33287 0.16233 -0.33958 0.15313 -0.34444 C 0.13941 -0.35162 0.12465 -0.35556 0.11042 -0.3581 C 0.0908 -0.3669 0.09896 -0.36435 0.08698 -0.36782 C 0.06597 -0.38171 0.04497 -0.3787 0.02083 -0.37963 C 0.00538 -0.38519 0.02569 -0.37639 0.00903 -0.38958 C 0.00226 -0.39491 -0.01354 -0.39468 -0.01892 -0.39537 C -0.02049 -0.39606 -0.02205 -0.3963 -0.02344 -0.39722 C -0.07378 -0.43056 -0.00642 -0.40833 -0.13958 -0.41111 C -0.16615 -0.41273 -0.16597 -0.41435 -0.18802 -0.41111 C -0.19983 -0.40926 -0.21042 -0.40301 -0.22187 -0.39931 C -0.23628 -0.38981 -0.25625 -0.38588 -0.27187 -0.37963 C -0.28247 -0.37569 -0.28993 -0.37199 -0.30122 -0.36991 C -0.32344 -0.35509 -0.29167 -0.37569 -0.31302 -0.36389 C -0.32066 -0.35995 -0.32743 -0.35417 -0.33507 -0.35023 C -0.33698 -0.34838 -0.33889 -0.34606 -0.34097 -0.34444 C -0.34288 -0.34282 -0.34514 -0.34259 -0.34687 -0.34051 C -0.34861 -0.33889 -0.34948 -0.33611 -0.35122 -0.33449 C -0.35556 -0.33079 -0.36267 -0.32986 -0.36771 -0.32662 C -0.36944 -0.32361 -0.37187 -0.3206 -0.37344 -0.3169 C -0.37431 -0.31528 -0.37378 -0.3125 -0.37483 -0.31111 C -0.37552 -0.31019 -0.38715 -0.30324 -0.38976 -0.30116 C -0.39184 -0.29699 -0.39497 -0.29398 -0.39687 -0.28958 C -0.40295 -0.27639 -0.40625 -0.26319 -0.41302 -0.25023 C -0.41528 -0.24167 -0.41667 -0.23542 -0.42344 -0.23264 C -0.43247 -0.22315 -0.44444 -0.21713 -0.4559 -0.21505 C -0.46094 -0.20579 -0.46649 -0.20324 -0.47344 -0.19722 C -0.47865 -0.18704 -0.4849 -0.17801 -0.48958 -0.16782 C -0.49184 -0.16319 -0.49444 -0.15972 -0.49687 -0.15417 C -0.49792 -0.15231 -0.49983 -0.14838 -0.49983 -0.14815 C -0.50313 -0.12477 -0.5033 -0.12477 -0.51302 -0.10509 C -0.51875 -0.05556 -0.51979 0.01991 -0.50122 0.06944 C -0.5 0.07662 -0.49983 0.0838 -0.49896 0.09097 C -0.49792 0.09375 -0.49618 0.09583 -0.49549 0.09884 C -0.49097 0.11644 -0.48889 0.13426 -0.48437 0.15162 C -0.48264 0.15949 -0.48299 0.16782 -0.48073 0.17523 C -0.47934 0.17963 -0.47656 0.18264 -0.47483 0.18704 C -0.47205 0.19329 -0.47083 0.20162 -0.46892 0.20856 C -0.46806 0.22454 -0.46667 0.25972 -0.46302 0.27708 C -0.46128 0.28565 -0.45347 0.2956 -0.44844 0.30069 C -0.44635 0.30856 -0.43663 0.32037 -0.43663 0.3206 C -0.43194 0.3375 -0.42205 0.35139 -0.41007 0.35949 C -0.40694 0.37292 -0.41128 0.35856 -0.40417 0.36921 C -0.39687 0.38032 -0.39896 0.3875 -0.38976 0.39676 C -0.38698 0.40231 -0.3849 0.4088 -0.38212 0.41435 C -0.38003 0.41852 -0.37691 0.42176 -0.37483 0.42616 C -0.37257 0.44884 -0.36771 0.45162 -0.35712 0.46944 C -0.35017 0.48148 -0.35156 0.48194 -0.3441 0.49074 C -0.33872 0.49699 -0.33177 0.49931 -0.32622 0.50463 C -0.31701 0.51296 -0.31146 0.52153 -0.30122 0.52616 C -0.2875 0.53241 -0.27153 0.53009 -0.25729 0.53218 C -0.25087 0.53542 -0.24392 0.53611 -0.23802 0.54005 C -0.23663 0.54097 -0.23663 0.54491 -0.23524 0.54583 C -0.22656 0.55069 -0.21649 0.54838 -0.20729 0.54977 C -0.18854 0.55231 -0.17396 0.5544 -0.15417 0.55556 C -0.11719 0.57222 -0.05 0.56065 -0.01163 0.55949 C 0.00799 0.55625 0.02743 0.55116 0.04722 0.54977 C 0.12656 0.54444 0.16042 0.55787 0.22083 0.53796 C 0.23038 0.53032 0.24097 0.52292 0.24878 0.5125 C 0.275 0.47755 0.2342 0.52593 0.26632 0.48889 C 0.27118 0.47569 0.2849 0.4544 0.29427 0.44583 C 0.29635 0.43773 0.30608 0.42616 0.30608 0.42616 C 0.3092 0.40833 0.30469 0.42755 0.31198 0.4125 C 0.31441 0.40741 0.31528 0.40069 0.31632 0.39491 C 0.31736 0.36389 0.31753 0.3331 0.31927 0.30278 C 0.31962 0.29606 0.32465 0.28866 0.32656 0.28287 C 0.32778 0.2794 0.32951 0.2713 0.32951 0.2713 C 0.33021 0.25509 0.32882 0.22454 0.33698 0.20856 C 0.3408 0.19329 0.34184 0.17639 0.34583 0.16157 C 0.34861 0.13727 0.34184 0.11019 0.35156 0.08866 C 0.35208 0.0838 0.35174 0.07801 0.35313 0.07338 C 0.35382 0.0713 0.3566 0.0713 0.35747 0.06944 C 0.35868 0.06644 0.35833 0.06273 0.35903 0.05949 C 0.36128 0.04838 0.36146 0.04907 0.36493 0.03958 C 0.36424 0.02894 0.36545 0.01644 0.36198 0.00671 C 0.35399 -0.0169 0.34792 -0.01921 0.33403 -0.03449 C 0.32396 -0.04583 0.3151 -0.06088 0.30608 -0.07384 C 0.28507 -0.1044 0.26354 -0.13634 0.23837 -0.15995 C 0.23576 -0.1625 0.23212 -0.16343 0.22951 -0.16597 C 0.21823 -0.17731 0.20851 -0.19213 0.19878 -0.20509 C 0.19358 -0.21204 0.18576 -0.21644 0.17951 -0.22083 C 0.16233 -0.23426 0.1467 -0.25046 0.12813 -0.26019 C 0.10538 -0.28356 0.13715 -0.25255 0.11632 -0.26782 C 0.10764 -0.27477 0.09965 -0.28403 0.09132 -0.29144 C 0.08889 -0.2956 0.08611 -0.29907 0.08403 -0.30324 C 0.08316 -0.30486 0.08333 -0.30741 0.08247 -0.30903 C 0.08142 -0.31088 0.07951 -0.31157 0.07795 -0.31343 C 0.0684 -0.32245 0.06389 -0.32685 0.05313 -0.33264 C 0.05122 -0.33681 0.05 -0.34144 0.04722 -0.34444 C 0.04479 -0.34699 0.04115 -0.34699 0.03837 -0.34838 C 0.01545 -0.36088 -0.00937 -0.36227 -0.03368 -0.36597 C -0.13177 -0.36458 -0.14184 -0.38657 -0.19549 -0.3581 C -0.20816 -0.3412 -0.23472 -0.34259 -0.25122 -0.34051 C -0.26094 -0.33704 -0.26892 -0.33403 -0.27917 -0.33264 C -0.28941 -0.3287 -0.29861 -0.32361 -0.30868 -0.31921 C -0.31493 -0.31644 -0.32153 -0.3162 -0.32778 -0.31343 C -0.33385 -0.30486 -0.3375 -0.30625 -0.34549 -0.30324 C -0.35417 -0.3 -0.36198 -0.29421 -0.37049 -0.29144 C -0.37431 -0.28403 -0.3776 -0.28171 -0.38368 -0.27778 C -0.38767 -0.26713 -0.39444 -0.26204 -0.39983 -0.25231 C -0.40191 -0.24861 -0.40573 -0.24051 -0.40573 -0.24028 C -0.40816 -0.23079 -0.41198 -0.2213 -0.41458 -0.21111 C -0.42031 -0.18935 -0.41597 -0.19907 -0.42187 -0.1875 C -0.42326 -0.17755 -0.42535 -0.16944 -0.42778 -0.15995 C -0.42986 -0.11435 -0.42743 -0.14236 -0.43073 -0.11898 C -0.43229 -0.10856 -0.43524 -0.0875 -0.43524 -0.08727 C -0.43733 -0.03704 -0.43594 -0.06273 -0.43958 -0.00903 C -0.44132 0.01319 -0.43854 0.0088 -0.44705 0.01597 C -0.4559 0.04977 -0.44618 0.0875 -0.45278 0.12222 C -0.45 0.13287 -0.45087 0.13819 -0.44549 0.14745 C -0.4434 0.15903 -0.44462 0.17731 -0.43958 0.18704 C -0.43802 0.19005 -0.43455 0.18935 -0.43212 0.19097 C -0.42899 0.20718 -0.42587 0.22593 -0.41892 0.24005 C -0.41736 0.25162 -0.41458 0.2588 -0.40712 0.26551 C -0.40573 0.26806 -0.40451 0.27083 -0.40278 0.27338 C -0.40122 0.27569 -0.39844 0.27662 -0.39687 0.27917 C -0.3908 0.28819 -0.38906 0.29977 -0.38212 0.30856 C -0.37778 0.32292 -0.37726 0.31759 -0.36771 0.32431 C -0.36076 0.33495 -0.35868 0.33819 -0.34983 0.34375 C -0.34497 0.35671 -0.33802 0.3625 -0.32778 0.36551 C -0.32031 0.37269 -0.31302 0.375 -0.30573 0.3831 C -0.2974 0.40486 -0.3092 0.37685 -0.29687 0.39676 C -0.29583 0.39815 -0.29635 0.40116 -0.29549 0.40278 C -0.29045 0.41227 -0.28264 0.41458 -0.27483 0.41829 C -0.26372 0.43102 -0.25694 0.43704 -0.24253 0.4419 C -0.22257 0.46134 -0.1816 0.46898 -0.15712 0.47338 C -0.11545 0.49931 -0.14601 0.48449 -0.05417 0.48681 C -0.03177 0.48912 -0.00868 0.48495 0.01337 0.49074 C 0.02014 0.49259 0.02517 0.50139 0.03108 0.50671 C 0.07431 0.50417 0.11736 0.49884 0.16042 0.49491 C 0.16493 0.49259 0.1724 0.49491 0.17378 0.48889 C 0.17431 0.48681 0.17378 0.48403 0.17517 0.4831 C 0.17778 0.48102 0.18108 0.48194 0.18403 0.48102 C 0.20885 0.47269 0.17882 0.48056 0.20017 0.47523 C 0.20451 0.47245 0.2092 0.47037 0.21337 0.46713 C 0.22118 0.46111 0.22899 0.45023 0.23542 0.4419 C 0.24531 0.40926 0.24826 0.41019 0.27222 0.39097 C 0.28576 0.37986 0.29948 0.35394 0.30747 0.33588 C 0.3125 0.29167 0.30903 0.32778 0.30747 0.22986 C 0.3059 0.12384 0.31215 0.1625 0.30313 0.11435 C 0.29774 0.04977 0.30747 -0.02014 0.27951 -0.07569 C 0.27396 -0.09815 0.28021 -0.07778 0.26927 -0.10139 C 0.26563 -0.10926 0.26493 -0.11944 0.26042 -0.12662 C 0.25712 -0.13194 0.25243 -0.13634 0.24878 -0.14051 C 0.23941 -0.15394 0.23385 -0.16991 0.22378 -0.18171 C 0.20677 -0.20185 0.18438 -0.21944 0.16198 -0.22292 C 0.13941 -0.23773 0.11441 -0.24722 0.08976 -0.2544 C 0.07795 -0.25764 0.06649 -0.26458 0.05451 -0.26782 C 0.04948 -0.26921 0.01771 -0.27199 0.01493 -0.27199 C -0.01059 -0.27477 -0.03611 -0.27778 -0.06163 -0.27963 C -0.09288 -0.28657 -0.12448 -0.29028 -0.15573 -0.29722 C -0.19045 -0.29653 -0.22535 -0.29653 -0.26007 -0.29537 C -0.26424 -0.29514 -0.26788 -0.2912 -0.27187 -0.28958 C -0.27622 -0.28796 -0.28524 -0.28565 -0.28524 -0.28542 C -0.29358 -0.27824 -0.30035 -0.27824 -0.31007 -0.27384 C -0.31927 -0.26968 -0.32552 -0.26412 -0.33507 -0.26204 C -0.34149 -0.2544 -0.34792 -0.25532 -0.35573 -0.25023 C -0.36771 -0.24282 -0.35851 -0.24722 -0.3691 -0.23843 C -0.37483 -0.23403 -0.37622 -0.23519 -0.38212 -0.2287 C -0.39566 -0.21389 -0.38559 -0.21944 -0.39549 -0.21505 C -0.40729 -0.1963 -0.41181 -0.18009 -0.42778 -0.16782 C -0.42969 -0.16273 -0.43125 -0.15718 -0.43368 -0.15231 C -0.43594 -0.14815 -0.43906 -0.14491 -0.44097 -0.14051 C -0.44531 -0.13102 -0.45347 -0.10694 -0.45712 -0.0956 C -0.45781 -0.09329 -0.46024 -0.09306 -0.46163 -0.09144 C -0.46372 -0.08981 -0.46562 -0.08611 -0.46753 -0.08403 C -0.48472 -0.03866 -0.47865 0.02801 -0.4559 0.06944 C -0.45312 0.07894 -0.44983 0.0875 -0.44705 0.09676 C -0.44392 0.10648 -0.44236 0.11713 -0.43802 0.12616 C -0.43333 0.13542 -0.42812 0.14306 -0.42483 0.1537 C -0.41684 0.1794 -0.41753 0.18889 -0.39983 0.20278 C -0.3941 0.22199 -0.38733 0.22546 -0.37344 0.23796 C -0.35486 0.25486 -0.3559 0.26852 -0.33507 0.27708 C -0.32656 0.28403 -0.32187 0.29444 -0.31302 0.30069 C -0.28125 0.34977 -0.32517 0.28588 -0.29392 0.32037 C -0.29115 0.32338 -0.29097 0.32963 -0.28802 0.33218 C -0.28472 0.33495 -0.28021 0.33449 -0.27622 0.33588 C -0.27274 0.33773 -0.26927 0.33935 -0.26597 0.34167 C -0.26389 0.34352 -0.26233 0.34653 -0.26007 0.34745 C -0.2375 0.35764 -0.23524 0.35718 -0.21597 0.35949 C -0.17986 0.37338 -0.14444 0.39421 -0.11007 0.41435 C -0.09288 0.42431 -0.07622 0.43912 -0.05868 0.44769 C -0.04427 0.45486 -0.02674 0.45926 -0.01163 0.46319 C 0.0217 0.46227 0.05035 0.46273 0.08247 0.45741 C 0.08611 0.45602 0.09028 0.45463 0.09427 0.4537 C 0.09965 0.45255 0.10521 0.45324 0.11042 0.45162 C 0.11458 0.45023 0.11823 0.44583 0.12188 0.44352 C 0.13333 0.44907 0.13941 0.43148 0.14861 0.42616 C 0.15295 0.42361 0.15764 0.42361 0.16198 0.42222 C 0.17569 0.41736 0.18889 0.41157 0.20313 0.40856 C 0.20972 0.40486 0.21528 0.40278 0.22222 0.40069 C 0.22517 0.39861 0.22865 0.39769 0.23108 0.39491 C 0.23802 0.38704 0.23385 0.36968 0.23698 0.35949 C 0.23906 0.35231 0.24358 0.34699 0.24583 0.33981 C 0.25208 0.32083 0.25243 0.31435 0.26493 0.30069 C 0.26597 0.29491 0.26719 0.28912 0.26788 0.28287 C 0.2691 0.27407 0.27083 0.25556 0.27083 0.25579 C 0.27031 0.24306 0.27083 0.23032 0.26927 0.21829 C 0.26823 0.21065 0.2651 0.20394 0.26337 0.19676 C 0.26024 0.18356 0.25747 0.1706 0.25451 0.15764 C 0.2533 0.15208 0.25035 0.14745 0.24878 0.14167 C 0.24288 0.12153 0.24566 0.1088 0.23403 0.09282 C 0.22795 0.06644 0.23038 0.08009 0.22656 0.05162 C 0.22569 0.04491 0.21858 0.0331 0.21632 0.02778 C 0.21076 0.01481 0.2059 0.00116 0.19878 -0.01111 C 0.1941 -0.01991 0.19132 -0.01991 0.18524 -0.02662 C 0.175 -0.03912 0.16458 -0.05185 0.15139 -0.06065 C 0.13819 -0.06829 0.12274 -0.07407 0.10903 -0.08171 C 0.08594 -0.09537 0.06406 -0.11157 0.03993 -0.12083 C 0.02917 -0.13079 0.01997 -0.13634 0.00729 -0.14051 C 0.00451 -0.14375 0.00226 -0.14815 -0.00122 -0.15023 C -0.00556 -0.1537 -0.01024 -0.15231 -0.01476 -0.15417 C -0.02396 -0.1581 -0.0349 -0.16273 -0.0441 -0.16782 C -0.05694 -0.17523 -0.06788 -0.18495 -0.08212 -0.1875 C -0.11806 -0.20301 -0.1533 -0.21921 -0.19115 -0.22292 C -0.19115 -0.22269 -0.2283 -0.2213 -0.24115 -0.2169 C -0.27656 -0.20486 -0.30712 -0.1794 -0.33958 -0.1581 C -0.34549 -0.14815 -0.3533 -0.13981 -0.36163 -0.13264 C -0.36406 -0.12639 -0.3684 -0.12153 -0.37049 -0.11505 C -0.37378 -0.10532 -0.37257 -0.09375 -0.37622 -0.08403 C -0.37726 -0.07245 -0.3783 -0.06134 -0.37917 -0.05023 C -0.38003 -0.04236 -0.38212 -0.02523 -0.38212 -0.025 C -0.38194 -0.01458 -0.38194 0.01343 -0.37917 0.02778 C -0.37257 0.06644 -0.34844 0.10926 -0.33368 0.14167 C -0.32847 0.15324 -0.32778 0.16806 -0.32483 0.18102 C -0.32326 0.18796 -0.31997 0.19421 -0.31753 0.20046 C -0.31545 0.21481 -0.31406 0.22894 -0.30868 0.2419 C -0.30642 0.24722 -0.30243 0.25069 -0.29983 0.25556 C -0.29687 0.26111 -0.29549 0.26782 -0.29253 0.27338 C -0.2875 0.28287 -0.2816 0.29167 -0.27622 0.30069 C -0.27396 0.30417 -0.27014 0.30509 -0.26753 0.30856 C -0.26042 0.31713 -0.26233 0.32014 -0.2559 0.33009 C -0.25 0.33889 -0.23437 0.35579 -0.22778 0.35949 C -0.22274 0.36204 -0.21701 0.36088 -0.21181 0.36157 C -0.16545 0.38171 -0.11424 0.37917 -0.06597 0.38079 C -0.02622 0.38032 0.01337 0.38079 0.05313 0.37917 C 0.07153 0.37847 0.11337 0.35185 0.12378 0.33588 C 0.13385 0.3206 0.14635 0.29838 0.16042 0.28866 C 0.17118 0.28148 0.18247 0.27616 0.19427 0.2713 C 0.20764 0.26551 0.22066 0.25926 0.23403 0.25347 C 0.26076 0.24259 0.28472 0.23519 0.29427 0.19676 C 0.30052 0.13426 0.27344 0.11574 0.25017 0.06944 C 0.21597 0.00116 0.16771 -0.04676 0.11927 -0.0956 C 0.10087 -0.11366 0.07917 -0.12477 0.05903 -0.13843 C 0.04201 -0.15069 0.02517 -0.16644 0.00608 -0.16991 C -0.0434 -0.17894 -0.02222 -0.17731 -0.05712 -0.17963 C -0.07431 -0.17824 -0.09167 -0.1787 -0.10868 -0.17569 C -0.11476 -0.17454 -0.13281 -0.16134 -0.13802 -0.1581 C -0.16406 -0.14236 -0.18472 -0.12315 -0.20729 -0.10139 C -0.26181 -0.04884 -0.3191 -0.00301 -0.33663 0.09097 C -0.33507 0.10648 -0.33542 0.12269 -0.33212 0.13796 C -0.32552 0.16829 -0.29531 0.2037 -0.27795 0.22037 C -0.25868 0.23866 -0.23854 0.25579 -0.21892 0.27338 C -0.20955 0.28194 -0.20139 0.29398 -0.19115 0.30069 C -0.09358 0.36343 -0.1408 0.32963 -0.07778 0.3537 C -0.02847 0.37269 0.02188 0.40579 0.07378 0.4125 C 0.08438 0.41111 0.09531 0.4125 0.10608 0.40856 C 0.11094 0.40671 0.13247 0.37847 0.13385 0.375 C 0.16094 0.32083 0.17604 0.25926 0.20156 0.2044 C 0.21563 0.13634 0.21701 0.10324 0.21337 0.02431 C 0.21302 0.01505 0.20556 -0.01181 0.20156 -0.01944 C 0.18403 -0.05046 0.15035 -0.05741 0.12378 -0.06389 C 0.12326 -0.06389 0.0691 -0.06019 0.06042 -0.05625 C 0.00486 -0.03727 -0.04896 -0.00856 -0.09844 0.03009 C -0.11441 0.04259 -0.13056 0.05787 -0.14253 0.07708 C -0.15139 0.09144 -0.16753 0.12222 -0.16753 0.12245 C -0.17969 0.17338 -0.19948 0.25602 -0.15573 0.29097 C -0.13542 0.30718 -0.12674 0.30926 -0.10712 0.3162 C -0.06441 0.30903 -0.02118 0.3081 0.00156 0.25347 C 0.00729 0.21528 0.00868 0.21343 0.00313 0.15556 C 0.00156 0.13981 -0.01927 0.09954 -0.02344 0.09097 C -0.06042 0.01782 -0.10729 -0.0294 -0.17483 -0.04444 C -0.20538 -0.05139 -0.23663 -0.05046 -0.26753 -0.05486 C -0.29687 -0.05231 -0.32656 -0.05486 -0.35573 -0.04884 C -0.39549 -0.04051 -0.43142 -0.00231 -0.45712 0.03611 C -0.47969 0.11852 -0.44306 0.1669 -0.39253 0.20856 C -0.30885 0.27755 -0.22326 0.29769 -0.12778 0.30463 C -0.09306 0.30278 -0.05781 0.30694 -0.02344 0.29884 C 0.02101 0.28819 0.04392 0.26991 0.07795 0.24583 C 0.08299 0.23704 0.09444 0.22037 0.09427 0.20671 C 0.0934 0.17407 0.08524 0.13588 0.06493 0.11435 C 0.01701 0.06435 -0.03681 0.04375 -0.09687 0.03958 C -0.14462 0.04954 -0.19618 0.0537 -0.22187 0.11806 C -0.22691 0.13056 -0.22969 0.14444 -0.23385 0.15764 C -0.23472 0.18125 -0.23698 0.2044 -0.23212 0.22801 C -0.21736 0.29931 -0.14983 0.34444 -0.10122 0.36343 C -0.08212 0.3706 -0.06215 0.37245 -0.04253 0.37685 C -0.0033 0.37454 0.03663 0.37986 0.07517 0.36921 C 0.10729 0.36065 0.16597 0.32037 0.16597 0.3206 C 0.19045 0.29213 0.20347 0.27963 0.20903 0.23611 C 0.20556 0.21829 0.20469 0.19954 0.19878 0.1831 C 0.19514 0.17269 0.18715 0.16574 0.18108 0.15764 C 0.14115 0.10648 0.08976 0.09051 0.03837 0.07523 C 0.02934 0.07616 -0.08003 0.07361 -0.11892 0.10648 C -0.12778 0.11412 -0.13594 0.12338 -0.14253 0.13403 C -0.14983 0.14583 -0.16007 0.17338 -0.16007 0.17361 C -0.16458 0.19421 -0.16545 0.18634 -0.15417 0.2125 C -0.15122 0.21944 -0.14878 0.22755 -0.14392 0.23218 C -0.13142 0.24398 -0.10035 0.25046 -0.08507 0.25347 C -0.07292 0.25162 -0.06042 0.25116 -0.04878 0.24769 C -0.03264 0.24282 -0.02413 0.22083 -0.01597 0.2044 C -0.01302 0.18472 -0.00851 0.15995 -0.01302 0.14005 C -0.02361 0.09375 -0.0592 0.07662 -0.09097 0.0713 C -0.13368 0.0794 -0.19809 0.08495 -0.21181 0.1537 C -0.18681 0.16667 -0.16337 0.15463 -0.13663 0.14977 C -0.08715 0.12384 -0.075 0.12384 -0.03958 0.09282 C -0.0276 0.08218 -0.00417 0.05949 -0.00417 0.05972 C -0.00052 0.05093 0.00781 0.03634 0 0.02616 C -0.00312 0.0213 -0.01944 0.0206 -0.02205 0.02037 C -0.04896 0.025 -0.06788 0.03009 -0.09253 0.04375 C -0.10365 0.0588 -0.11285 0.0713 -0.11892 0.09097 C -0.11944 0.0963 -0.12118 0.10116 -0.12049 0.10648 C -0.11719 0.13148 -0.10017 0.13264 -0.08507 0.13796 C -0.04253 0.13356 -0.03403 0.14375 -0.01024 0.11227 C -0.0092 0.10648 -0.00833 0.10069 -0.00712 0.09491 C -0.00642 0.09051 -0.01424 0.07963 -0.01476 0.07917 C -0.02396 0.07014 -0.03889 0.06921 -0.04983 0.06551 C -0.07292 0.06713 -0.08021 0.06481 -0.09253 0.08866 C -0.08403 0.10023 -0.07639 0.10069 -0.06458 0.10278 C -0.04913 0.09954 -0.03073 0.09977 -0.01753 0.08704 C -0.01389 0.07662 -0.00868 0.05903 -0.02205 0.05556 C -0.02726 0.05417 -0.03264 0.0544 -0.03802 0.0537 C -0.0533 0.05556 -0.05625 0.05625 -0.06753 0.06736 C -0.0684 0.07338 -0.07049 0.07894 -0.07049 0.08495 C -0.07049 0.10394 -0.05469 0.10694 -0.0441 0.11042 C -0.01997 0.10903 -0.00712 0.10949 0.01181 0.09282 C -0.00642 0.05602 -0.05017 0.0787 -0.07778 0.09097 C -0.04687 0.09838 -0.01615 0.09282 0.01493 0.08866 C 0.00313 0.08773 -0.00868 0.08241 -0.02049 0.08495 C -0.02569 0.08588 -0.03003 0.0912 -0.03507 0.09282 C -0.04236 0.09491 -0.05712 0.09676 -0.05712 0.09699 C -0.06892 0.10694 -0.06337 0.10116 -0.03681 0.09097 C -0.01771 0.08333 0.00052 0.07546 0.01927 0.06736 C 0.02188 0.06597 0.01354 0.07037 0.01042 0.0713 C -0.05781 0.09074 -0.00833 0.07338 -0.04878 0.09282 C -0.0533 0.09491 -0.05816 0.09722 -0.06302 0.09884 C -0.06597 0.09977 -0.07483 0.10069 -0.07187 0.10069 C -0.06337 0.10069 -0.05417 0.09838 -0.04549 0.09676 C -0.03594 0.09259 -0.03646 0.09329 -0.06007 0.09884 C -0.06198 0.09931 -0.06406 0.09977 -0.06597 0.10069 C -0.06753 0.10116 -0.07153 0.10417 -0.07049 0.10278 C -0.06424 0.09444 -0.06094 0.09722 -0.05278 0.09491 C -0.04497 0.09259 -0.02951 0.08704 -0.02951 0.08727 C -0.0224 0.07755 -0.02066 0.07917 -0.02778 0.07917 L -0.01024 -0.00324 " pathEditMode="relative" rAng="0" ptsTypes="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AA">
                                      <p:cBhvr>
                                        <p:cTn id="6" dur="4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6" y="347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6045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3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Bildschirmpräsentation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Nutzer</dc:creator>
  <cp:lastModifiedBy>Nutzer</cp:lastModifiedBy>
  <cp:revision>5</cp:revision>
  <dcterms:created xsi:type="dcterms:W3CDTF">2013-12-06T21:23:10Z</dcterms:created>
  <dcterms:modified xsi:type="dcterms:W3CDTF">2013-12-06T22:24:47Z</dcterms:modified>
</cp:coreProperties>
</file>