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618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753D6-514D-45B7-8523-2F0592E19AB2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62B520-A92D-4027-B54B-B9B7E81DA6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71853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753D6-514D-45B7-8523-2F0592E19AB2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62B520-A92D-4027-B54B-B9B7E81DA6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12398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753D6-514D-45B7-8523-2F0592E19AB2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62B520-A92D-4027-B54B-B9B7E81DA6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38142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753D6-514D-45B7-8523-2F0592E19AB2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62B520-A92D-4027-B54B-B9B7E81DA6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55448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753D6-514D-45B7-8523-2F0592E19AB2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62B520-A92D-4027-B54B-B9B7E81DA6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46171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753D6-514D-45B7-8523-2F0592E19AB2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62B520-A92D-4027-B54B-B9B7E81DA6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34111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753D6-514D-45B7-8523-2F0592E19AB2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62B520-A92D-4027-B54B-B9B7E81DA6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71654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753D6-514D-45B7-8523-2F0592E19AB2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62B520-A92D-4027-B54B-B9B7E81DA6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42440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753D6-514D-45B7-8523-2F0592E19AB2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62B520-A92D-4027-B54B-B9B7E81DA6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05825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753D6-514D-45B7-8523-2F0592E19AB2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62B520-A92D-4027-B54B-B9B7E81DA6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43587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0753D6-514D-45B7-8523-2F0592E19AB2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62B520-A92D-4027-B54B-B9B7E81DA6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06897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0753D6-514D-45B7-8523-2F0592E19AB2}" type="datetimeFigureOut">
              <a:rPr lang="en-US" smtClean="0"/>
              <a:t>11/12/2013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62B520-A92D-4027-B54B-B9B7E81DA6D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59749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62000" y="990600"/>
            <a:ext cx="6400800" cy="1752600"/>
          </a:xfrm>
        </p:spPr>
        <p:txBody>
          <a:bodyPr/>
          <a:lstStyle/>
          <a:p>
            <a:pPr algn="l"/>
            <a:r>
              <a:rPr lang="en-US" dirty="0" smtClean="0"/>
              <a:t>Hello </a:t>
            </a:r>
            <a:r>
              <a:rPr lang="en-US" sz="2000" baseline="-25000" dirty="0" smtClean="0"/>
              <a:t>R</a:t>
            </a:r>
            <a:r>
              <a:rPr lang="en-US" dirty="0" smtClean="0"/>
              <a:t> World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807565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3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muthu</dc:creator>
  <cp:lastModifiedBy>muthu</cp:lastModifiedBy>
  <cp:revision>1</cp:revision>
  <dcterms:created xsi:type="dcterms:W3CDTF">2013-11-12T11:33:47Z</dcterms:created>
  <dcterms:modified xsi:type="dcterms:W3CDTF">2013-11-12T11:36:06Z</dcterms:modified>
</cp:coreProperties>
</file>

<file path=docProps/thumbnail.jpeg>
</file>