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Override1.xml" ContentType="application/vnd.openxmlformats-officedocument.themeOverride+xml"/>
  <Override PartName="/ppt/theme/themeOverride2.xml" ContentType="application/vnd.openxmlformats-officedocument.themeOverride+xml"/>
  <Override PartName="/ppt/theme/themeOverride3.xml" ContentType="application/vnd.openxmlformats-officedocument.themeOverride+xml"/>
  <Override PartName="/ppt/theme/themeOverride4.xml" ContentType="application/vnd.openxmlformats-officedocument.themeOverride+xml"/>
  <Override PartName="/ppt/theme/themeOverride5.xml" ContentType="application/vnd.openxmlformats-officedocument.themeOverride+xml"/>
  <Override PartName="/ppt/theme/themeOverride6.xml" ContentType="application/vnd.openxmlformats-officedocument.themeOverride+xml"/>
  <Override PartName="/ppt/theme/themeOverride7.xml" ContentType="application/vnd.openxmlformats-officedocument.themeOverride+xml"/>
  <Override PartName="/ppt/theme/themeOverride8.xml" ContentType="application/vnd.openxmlformats-officedocument.themeOverride+xml"/>
  <Override PartName="/ppt/theme/themeOverride9.xml" ContentType="application/vnd.openxmlformats-officedocument.themeOverride+xml"/>
  <Override PartName="/ppt/theme/themeOverride10.xml" ContentType="application/vnd.openxmlformats-officedocument.themeOverride+xml"/>
  <Override PartName="/ppt/theme/themeOverride11.xml" ContentType="application/vnd.openxmlformats-officedocument.themeOverride+xml"/>
  <Override PartName="/ppt/theme/themeOverride12.xml" ContentType="application/vnd.openxmlformats-officedocument.themeOverride+xml"/>
  <Override PartName="/ppt/theme/themeOverride13.xml" ContentType="application/vnd.openxmlformats-officedocument.themeOverride+xml"/>
  <Override PartName="/ppt/theme/themeOverride14.xml" ContentType="application/vnd.openxmlformats-officedocument.themeOverride+xml"/>
  <Override PartName="/ppt/theme/themeOverride15.xml" ContentType="application/vnd.openxmlformats-officedocument.themeOverr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Lst>
  <p:sldSz cx="7739063" cy="10007600"/>
  <p:notesSz cx="7739063" cy="10007600"/>
  <p:defaultTextStyle>
    <a:defPPr>
      <a:defRPr lang="en-US"/>
    </a:defPPr>
    <a:lvl1pPr algn="l" rtl="0" eaLnBrk="0" fontAlgn="base" hangingPunct="0">
      <a:spcBef>
        <a:spcPct val="0"/>
      </a:spcBef>
      <a:spcAft>
        <a:spcPct val="0"/>
      </a:spcAft>
      <a:defRPr sz="2400" kern="1200">
        <a:solidFill>
          <a:schemeClr val="tx1"/>
        </a:solidFill>
        <a:latin typeface="Times New Roman" pitchFamily="18" charset="0"/>
        <a:ea typeface="+mn-ea"/>
        <a:cs typeface="+mn-cs"/>
      </a:defRPr>
    </a:lvl1pPr>
    <a:lvl2pPr marL="457200" algn="l" rtl="0" eaLnBrk="0" fontAlgn="base" hangingPunct="0">
      <a:spcBef>
        <a:spcPct val="0"/>
      </a:spcBef>
      <a:spcAft>
        <a:spcPct val="0"/>
      </a:spcAft>
      <a:defRPr sz="2400" kern="1200">
        <a:solidFill>
          <a:schemeClr val="tx1"/>
        </a:solidFill>
        <a:latin typeface="Times New Roman" pitchFamily="18" charset="0"/>
        <a:ea typeface="+mn-ea"/>
        <a:cs typeface="+mn-cs"/>
      </a:defRPr>
    </a:lvl2pPr>
    <a:lvl3pPr marL="914400" algn="l" rtl="0" eaLnBrk="0" fontAlgn="base" hangingPunct="0">
      <a:spcBef>
        <a:spcPct val="0"/>
      </a:spcBef>
      <a:spcAft>
        <a:spcPct val="0"/>
      </a:spcAft>
      <a:defRPr sz="2400" kern="1200">
        <a:solidFill>
          <a:schemeClr val="tx1"/>
        </a:solidFill>
        <a:latin typeface="Times New Roman" pitchFamily="18" charset="0"/>
        <a:ea typeface="+mn-ea"/>
        <a:cs typeface="+mn-cs"/>
      </a:defRPr>
    </a:lvl3pPr>
    <a:lvl4pPr marL="1371600" algn="l" rtl="0" eaLnBrk="0" fontAlgn="base" hangingPunct="0">
      <a:spcBef>
        <a:spcPct val="0"/>
      </a:spcBef>
      <a:spcAft>
        <a:spcPct val="0"/>
      </a:spcAft>
      <a:defRPr sz="2400" kern="1200">
        <a:solidFill>
          <a:schemeClr val="tx1"/>
        </a:solidFill>
        <a:latin typeface="Times New Roman" pitchFamily="18" charset="0"/>
        <a:ea typeface="+mn-ea"/>
        <a:cs typeface="+mn-cs"/>
      </a:defRPr>
    </a:lvl4pPr>
    <a:lvl5pPr marL="1828800" algn="l" rtl="0" eaLnBrk="0" fontAlgn="base" hangingPunct="0">
      <a:spcBef>
        <a:spcPct val="0"/>
      </a:spcBef>
      <a:spcAft>
        <a:spcPct val="0"/>
      </a:spcAft>
      <a:defRPr sz="2400" kern="1200">
        <a:solidFill>
          <a:schemeClr val="tx1"/>
        </a:solidFill>
        <a:latin typeface="Times New Roman" pitchFamily="18" charset="0"/>
        <a:ea typeface="+mn-ea"/>
        <a:cs typeface="+mn-cs"/>
      </a:defRPr>
    </a:lvl5pPr>
    <a:lvl6pPr marL="2286000" algn="l" defTabSz="914400" rtl="0" eaLnBrk="1" latinLnBrk="0" hangingPunct="1">
      <a:defRPr sz="2400" kern="1200">
        <a:solidFill>
          <a:schemeClr val="tx1"/>
        </a:solidFill>
        <a:latin typeface="Times New Roman" pitchFamily="18" charset="0"/>
        <a:ea typeface="+mn-ea"/>
        <a:cs typeface="+mn-cs"/>
      </a:defRPr>
    </a:lvl6pPr>
    <a:lvl7pPr marL="2743200" algn="l" defTabSz="914400" rtl="0" eaLnBrk="1" latinLnBrk="0" hangingPunct="1">
      <a:defRPr sz="2400" kern="1200">
        <a:solidFill>
          <a:schemeClr val="tx1"/>
        </a:solidFill>
        <a:latin typeface="Times New Roman" pitchFamily="18" charset="0"/>
        <a:ea typeface="+mn-ea"/>
        <a:cs typeface="+mn-cs"/>
      </a:defRPr>
    </a:lvl7pPr>
    <a:lvl8pPr marL="3200400" algn="l" defTabSz="914400" rtl="0" eaLnBrk="1" latinLnBrk="0" hangingPunct="1">
      <a:defRPr sz="2400" kern="1200">
        <a:solidFill>
          <a:schemeClr val="tx1"/>
        </a:solidFill>
        <a:latin typeface="Times New Roman" pitchFamily="18" charset="0"/>
        <a:ea typeface="+mn-ea"/>
        <a:cs typeface="+mn-cs"/>
      </a:defRPr>
    </a:lvl8pPr>
    <a:lvl9pPr marL="3657600" algn="l" defTabSz="914400" rtl="0" eaLnBrk="1" latinLnBrk="0" hangingPunct="1">
      <a:defRPr sz="2400" kern="1200">
        <a:solidFill>
          <a:schemeClr val="tx1"/>
        </a:solidFill>
        <a:latin typeface="Times New Roman" pitchFamily="18"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45" d="100"/>
          <a:sy n="45" d="100"/>
        </p:scale>
        <p:origin x="-1392" y="-120"/>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a de título">
    <p:spTree>
      <p:nvGrpSpPr>
        <p:cNvPr id="1" name=""/>
        <p:cNvGrpSpPr/>
        <p:nvPr/>
      </p:nvGrpSpPr>
      <p:grpSpPr>
        <a:xfrm>
          <a:off x="0" y="0"/>
          <a:ext cx="0" cy="0"/>
          <a:chOff x="0" y="0"/>
          <a:chExt cx="0" cy="0"/>
        </a:xfrm>
      </p:grpSpPr>
      <p:sp>
        <p:nvSpPr>
          <p:cNvPr id="2" name="1 Título"/>
          <p:cNvSpPr>
            <a:spLocks noGrp="1"/>
          </p:cNvSpPr>
          <p:nvPr>
            <p:ph type="ctrTitle"/>
          </p:nvPr>
        </p:nvSpPr>
        <p:spPr>
          <a:xfrm>
            <a:off x="581025" y="3108325"/>
            <a:ext cx="6577013" cy="2146300"/>
          </a:xfrm>
        </p:spPr>
        <p:txBody>
          <a:bodyPr/>
          <a:lstStyle/>
          <a:p>
            <a:r>
              <a:rPr lang="es-ES" smtClean="0"/>
              <a:t>Haga clic para modificar el estilo de título del patrón</a:t>
            </a:r>
            <a:endParaRPr lang="es-EC"/>
          </a:p>
        </p:txBody>
      </p:sp>
      <p:sp>
        <p:nvSpPr>
          <p:cNvPr id="3" name="2 Subtítulo"/>
          <p:cNvSpPr>
            <a:spLocks noGrp="1"/>
          </p:cNvSpPr>
          <p:nvPr>
            <p:ph type="subTitle" idx="1"/>
          </p:nvPr>
        </p:nvSpPr>
        <p:spPr>
          <a:xfrm>
            <a:off x="1160463" y="5670550"/>
            <a:ext cx="5418137" cy="2557463"/>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s-ES" smtClean="0"/>
              <a:t>Haga clic para modificar el estilo de subtítulo del patrón</a:t>
            </a:r>
            <a:endParaRPr lang="es-EC"/>
          </a:p>
        </p:txBody>
      </p:sp>
      <p:sp>
        <p:nvSpPr>
          <p:cNvPr id="4" name="3 Marcador de fecha"/>
          <p:cNvSpPr>
            <a:spLocks noGrp="1"/>
          </p:cNvSpPr>
          <p:nvPr>
            <p:ph type="dt" sz="half" idx="10"/>
          </p:nvPr>
        </p:nvSpPr>
        <p:spPr/>
        <p:txBody>
          <a:bodyPr/>
          <a:lstStyle>
            <a:lvl1pPr>
              <a:defRPr/>
            </a:lvl1pPr>
          </a:lstStyle>
          <a:p>
            <a:endParaRPr lang="en-US" altLang="es-EC"/>
          </a:p>
        </p:txBody>
      </p:sp>
      <p:sp>
        <p:nvSpPr>
          <p:cNvPr id="5" name="4 Marcador de pie de página"/>
          <p:cNvSpPr>
            <a:spLocks noGrp="1"/>
          </p:cNvSpPr>
          <p:nvPr>
            <p:ph type="ftr" sz="quarter" idx="11"/>
          </p:nvPr>
        </p:nvSpPr>
        <p:spPr/>
        <p:txBody>
          <a:bodyPr/>
          <a:lstStyle>
            <a:lvl1pPr>
              <a:defRPr/>
            </a:lvl1pPr>
          </a:lstStyle>
          <a:p>
            <a:endParaRPr lang="en-US" altLang="es-EC"/>
          </a:p>
        </p:txBody>
      </p:sp>
      <p:sp>
        <p:nvSpPr>
          <p:cNvPr id="6" name="5 Marcador de número de diapositiva"/>
          <p:cNvSpPr>
            <a:spLocks noGrp="1"/>
          </p:cNvSpPr>
          <p:nvPr>
            <p:ph type="sldNum" sz="quarter" idx="12"/>
          </p:nvPr>
        </p:nvSpPr>
        <p:spPr/>
        <p:txBody>
          <a:bodyPr/>
          <a:lstStyle>
            <a:lvl1pPr>
              <a:defRPr/>
            </a:lvl1pPr>
          </a:lstStyle>
          <a:p>
            <a:fld id="{DE6D54E2-2DC1-4A76-A8E6-89E60728FF02}" type="slidenum">
              <a:rPr lang="en-US" altLang="es-EC"/>
              <a:pPr/>
              <a:t>‹Nº›</a:t>
            </a:fld>
            <a:endParaRPr lang="en-US" altLang="es-EC"/>
          </a:p>
        </p:txBody>
      </p:sp>
    </p:spTree>
    <p:extLst>
      <p:ext uri="{BB962C8B-B14F-4D97-AF65-F5344CB8AC3E}">
        <p14:creationId xmlns:p14="http://schemas.microsoft.com/office/powerpoint/2010/main" val="130809650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ítulo y texto vertical">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EC"/>
          </a:p>
        </p:txBody>
      </p:sp>
      <p:sp>
        <p:nvSpPr>
          <p:cNvPr id="3" name="2 Marcador de texto vertical"/>
          <p:cNvSpPr>
            <a:spLocks noGrp="1"/>
          </p:cNvSpPr>
          <p:nvPr>
            <p:ph type="body" orient="vert" idx="1"/>
          </p:nvPr>
        </p:nvSpPr>
        <p:spPr/>
        <p:txBody>
          <a:bodyPr vert="eaVert"/>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C"/>
          </a:p>
        </p:txBody>
      </p:sp>
      <p:sp>
        <p:nvSpPr>
          <p:cNvPr id="4" name="3 Marcador de fecha"/>
          <p:cNvSpPr>
            <a:spLocks noGrp="1"/>
          </p:cNvSpPr>
          <p:nvPr>
            <p:ph type="dt" sz="half" idx="10"/>
          </p:nvPr>
        </p:nvSpPr>
        <p:spPr/>
        <p:txBody>
          <a:bodyPr/>
          <a:lstStyle>
            <a:lvl1pPr>
              <a:defRPr/>
            </a:lvl1pPr>
          </a:lstStyle>
          <a:p>
            <a:endParaRPr lang="en-US" altLang="es-EC"/>
          </a:p>
        </p:txBody>
      </p:sp>
      <p:sp>
        <p:nvSpPr>
          <p:cNvPr id="5" name="4 Marcador de pie de página"/>
          <p:cNvSpPr>
            <a:spLocks noGrp="1"/>
          </p:cNvSpPr>
          <p:nvPr>
            <p:ph type="ftr" sz="quarter" idx="11"/>
          </p:nvPr>
        </p:nvSpPr>
        <p:spPr/>
        <p:txBody>
          <a:bodyPr/>
          <a:lstStyle>
            <a:lvl1pPr>
              <a:defRPr/>
            </a:lvl1pPr>
          </a:lstStyle>
          <a:p>
            <a:endParaRPr lang="en-US" altLang="es-EC"/>
          </a:p>
        </p:txBody>
      </p:sp>
      <p:sp>
        <p:nvSpPr>
          <p:cNvPr id="6" name="5 Marcador de número de diapositiva"/>
          <p:cNvSpPr>
            <a:spLocks noGrp="1"/>
          </p:cNvSpPr>
          <p:nvPr>
            <p:ph type="sldNum" sz="quarter" idx="12"/>
          </p:nvPr>
        </p:nvSpPr>
        <p:spPr/>
        <p:txBody>
          <a:bodyPr/>
          <a:lstStyle>
            <a:lvl1pPr>
              <a:defRPr/>
            </a:lvl1pPr>
          </a:lstStyle>
          <a:p>
            <a:fld id="{2E0FF367-BB22-4A80-90B4-CEAFF0E6AD50}" type="slidenum">
              <a:rPr lang="en-US" altLang="es-EC"/>
              <a:pPr/>
              <a:t>‹Nº›</a:t>
            </a:fld>
            <a:endParaRPr lang="en-US" altLang="es-EC"/>
          </a:p>
        </p:txBody>
      </p:sp>
    </p:spTree>
    <p:extLst>
      <p:ext uri="{BB962C8B-B14F-4D97-AF65-F5344CB8AC3E}">
        <p14:creationId xmlns:p14="http://schemas.microsoft.com/office/powerpoint/2010/main" val="82996904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ítulo vertical y texto">
    <p:spTree>
      <p:nvGrpSpPr>
        <p:cNvPr id="1" name=""/>
        <p:cNvGrpSpPr/>
        <p:nvPr/>
      </p:nvGrpSpPr>
      <p:grpSpPr>
        <a:xfrm>
          <a:off x="0" y="0"/>
          <a:ext cx="0" cy="0"/>
          <a:chOff x="0" y="0"/>
          <a:chExt cx="0" cy="0"/>
        </a:xfrm>
      </p:grpSpPr>
      <p:sp>
        <p:nvSpPr>
          <p:cNvPr id="2" name="1 Título vertical"/>
          <p:cNvSpPr>
            <a:spLocks noGrp="1"/>
          </p:cNvSpPr>
          <p:nvPr>
            <p:ph type="title" orient="vert"/>
          </p:nvPr>
        </p:nvSpPr>
        <p:spPr>
          <a:xfrm>
            <a:off x="5513388" y="889000"/>
            <a:ext cx="1644650" cy="8005763"/>
          </a:xfrm>
        </p:spPr>
        <p:txBody>
          <a:bodyPr vert="eaVert"/>
          <a:lstStyle/>
          <a:p>
            <a:r>
              <a:rPr lang="es-ES" smtClean="0"/>
              <a:t>Haga clic para modificar el estilo de título del patrón</a:t>
            </a:r>
            <a:endParaRPr lang="es-EC"/>
          </a:p>
        </p:txBody>
      </p:sp>
      <p:sp>
        <p:nvSpPr>
          <p:cNvPr id="3" name="2 Marcador de texto vertical"/>
          <p:cNvSpPr>
            <a:spLocks noGrp="1"/>
          </p:cNvSpPr>
          <p:nvPr>
            <p:ph type="body" orient="vert" idx="1"/>
          </p:nvPr>
        </p:nvSpPr>
        <p:spPr>
          <a:xfrm>
            <a:off x="579438" y="889000"/>
            <a:ext cx="4781550" cy="8005763"/>
          </a:xfrm>
        </p:spPr>
        <p:txBody>
          <a:bodyPr vert="eaVert"/>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C"/>
          </a:p>
        </p:txBody>
      </p:sp>
      <p:sp>
        <p:nvSpPr>
          <p:cNvPr id="4" name="3 Marcador de fecha"/>
          <p:cNvSpPr>
            <a:spLocks noGrp="1"/>
          </p:cNvSpPr>
          <p:nvPr>
            <p:ph type="dt" sz="half" idx="10"/>
          </p:nvPr>
        </p:nvSpPr>
        <p:spPr/>
        <p:txBody>
          <a:bodyPr/>
          <a:lstStyle>
            <a:lvl1pPr>
              <a:defRPr/>
            </a:lvl1pPr>
          </a:lstStyle>
          <a:p>
            <a:endParaRPr lang="en-US" altLang="es-EC"/>
          </a:p>
        </p:txBody>
      </p:sp>
      <p:sp>
        <p:nvSpPr>
          <p:cNvPr id="5" name="4 Marcador de pie de página"/>
          <p:cNvSpPr>
            <a:spLocks noGrp="1"/>
          </p:cNvSpPr>
          <p:nvPr>
            <p:ph type="ftr" sz="quarter" idx="11"/>
          </p:nvPr>
        </p:nvSpPr>
        <p:spPr/>
        <p:txBody>
          <a:bodyPr/>
          <a:lstStyle>
            <a:lvl1pPr>
              <a:defRPr/>
            </a:lvl1pPr>
          </a:lstStyle>
          <a:p>
            <a:endParaRPr lang="en-US" altLang="es-EC"/>
          </a:p>
        </p:txBody>
      </p:sp>
      <p:sp>
        <p:nvSpPr>
          <p:cNvPr id="6" name="5 Marcador de número de diapositiva"/>
          <p:cNvSpPr>
            <a:spLocks noGrp="1"/>
          </p:cNvSpPr>
          <p:nvPr>
            <p:ph type="sldNum" sz="quarter" idx="12"/>
          </p:nvPr>
        </p:nvSpPr>
        <p:spPr/>
        <p:txBody>
          <a:bodyPr/>
          <a:lstStyle>
            <a:lvl1pPr>
              <a:defRPr/>
            </a:lvl1pPr>
          </a:lstStyle>
          <a:p>
            <a:fld id="{4D88B9DD-3B4A-41E9-99E7-607D8CF7D935}" type="slidenum">
              <a:rPr lang="en-US" altLang="es-EC"/>
              <a:pPr/>
              <a:t>‹Nº›</a:t>
            </a:fld>
            <a:endParaRPr lang="en-US" altLang="es-EC"/>
          </a:p>
        </p:txBody>
      </p:sp>
    </p:spTree>
    <p:extLst>
      <p:ext uri="{BB962C8B-B14F-4D97-AF65-F5344CB8AC3E}">
        <p14:creationId xmlns:p14="http://schemas.microsoft.com/office/powerpoint/2010/main" val="330106740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ítulo y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EC"/>
          </a:p>
        </p:txBody>
      </p:sp>
      <p:sp>
        <p:nvSpPr>
          <p:cNvPr id="3" name="2 Marcador de contenido"/>
          <p:cNvSpPr>
            <a:spLocks noGrp="1"/>
          </p:cNvSpPr>
          <p:nvPr>
            <p:ph idx="1"/>
          </p:nvPr>
        </p:nvSpPr>
        <p:spPr/>
        <p:txBody>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C"/>
          </a:p>
        </p:txBody>
      </p:sp>
      <p:sp>
        <p:nvSpPr>
          <p:cNvPr id="4" name="3 Marcador de fecha"/>
          <p:cNvSpPr>
            <a:spLocks noGrp="1"/>
          </p:cNvSpPr>
          <p:nvPr>
            <p:ph type="dt" sz="half" idx="10"/>
          </p:nvPr>
        </p:nvSpPr>
        <p:spPr/>
        <p:txBody>
          <a:bodyPr/>
          <a:lstStyle>
            <a:lvl1pPr>
              <a:defRPr/>
            </a:lvl1pPr>
          </a:lstStyle>
          <a:p>
            <a:endParaRPr lang="en-US" altLang="es-EC"/>
          </a:p>
        </p:txBody>
      </p:sp>
      <p:sp>
        <p:nvSpPr>
          <p:cNvPr id="5" name="4 Marcador de pie de página"/>
          <p:cNvSpPr>
            <a:spLocks noGrp="1"/>
          </p:cNvSpPr>
          <p:nvPr>
            <p:ph type="ftr" sz="quarter" idx="11"/>
          </p:nvPr>
        </p:nvSpPr>
        <p:spPr/>
        <p:txBody>
          <a:bodyPr/>
          <a:lstStyle>
            <a:lvl1pPr>
              <a:defRPr/>
            </a:lvl1pPr>
          </a:lstStyle>
          <a:p>
            <a:endParaRPr lang="en-US" altLang="es-EC"/>
          </a:p>
        </p:txBody>
      </p:sp>
      <p:sp>
        <p:nvSpPr>
          <p:cNvPr id="6" name="5 Marcador de número de diapositiva"/>
          <p:cNvSpPr>
            <a:spLocks noGrp="1"/>
          </p:cNvSpPr>
          <p:nvPr>
            <p:ph type="sldNum" sz="quarter" idx="12"/>
          </p:nvPr>
        </p:nvSpPr>
        <p:spPr/>
        <p:txBody>
          <a:bodyPr/>
          <a:lstStyle>
            <a:lvl1pPr>
              <a:defRPr/>
            </a:lvl1pPr>
          </a:lstStyle>
          <a:p>
            <a:fld id="{ECC64D49-0DB6-401A-AAB7-F936ABC2E314}" type="slidenum">
              <a:rPr lang="en-US" altLang="es-EC"/>
              <a:pPr/>
              <a:t>‹Nº›</a:t>
            </a:fld>
            <a:endParaRPr lang="en-US" altLang="es-EC"/>
          </a:p>
        </p:txBody>
      </p:sp>
    </p:spTree>
    <p:extLst>
      <p:ext uri="{BB962C8B-B14F-4D97-AF65-F5344CB8AC3E}">
        <p14:creationId xmlns:p14="http://schemas.microsoft.com/office/powerpoint/2010/main" val="108738231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Encabezado de sección">
    <p:spTree>
      <p:nvGrpSpPr>
        <p:cNvPr id="1" name=""/>
        <p:cNvGrpSpPr/>
        <p:nvPr/>
      </p:nvGrpSpPr>
      <p:grpSpPr>
        <a:xfrm>
          <a:off x="0" y="0"/>
          <a:ext cx="0" cy="0"/>
          <a:chOff x="0" y="0"/>
          <a:chExt cx="0" cy="0"/>
        </a:xfrm>
      </p:grpSpPr>
      <p:sp>
        <p:nvSpPr>
          <p:cNvPr id="2" name="1 Título"/>
          <p:cNvSpPr>
            <a:spLocks noGrp="1"/>
          </p:cNvSpPr>
          <p:nvPr>
            <p:ph type="title"/>
          </p:nvPr>
        </p:nvSpPr>
        <p:spPr>
          <a:xfrm>
            <a:off x="611188" y="6430963"/>
            <a:ext cx="6578600" cy="1987550"/>
          </a:xfrm>
        </p:spPr>
        <p:txBody>
          <a:bodyPr anchor="t"/>
          <a:lstStyle>
            <a:lvl1pPr algn="l">
              <a:defRPr sz="4000" b="1" cap="all"/>
            </a:lvl1pPr>
          </a:lstStyle>
          <a:p>
            <a:r>
              <a:rPr lang="es-ES" smtClean="0"/>
              <a:t>Haga clic para modificar el estilo de título del patrón</a:t>
            </a:r>
            <a:endParaRPr lang="es-EC"/>
          </a:p>
        </p:txBody>
      </p:sp>
      <p:sp>
        <p:nvSpPr>
          <p:cNvPr id="3" name="2 Marcador de texto"/>
          <p:cNvSpPr>
            <a:spLocks noGrp="1"/>
          </p:cNvSpPr>
          <p:nvPr>
            <p:ph type="body" idx="1"/>
          </p:nvPr>
        </p:nvSpPr>
        <p:spPr>
          <a:xfrm>
            <a:off x="611188" y="4241800"/>
            <a:ext cx="6578600" cy="2189163"/>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s-ES" smtClean="0"/>
              <a:t>Haga clic para modificar el estilo de texto del patrón</a:t>
            </a:r>
          </a:p>
        </p:txBody>
      </p:sp>
      <p:sp>
        <p:nvSpPr>
          <p:cNvPr id="4" name="3 Marcador de fecha"/>
          <p:cNvSpPr>
            <a:spLocks noGrp="1"/>
          </p:cNvSpPr>
          <p:nvPr>
            <p:ph type="dt" sz="half" idx="10"/>
          </p:nvPr>
        </p:nvSpPr>
        <p:spPr/>
        <p:txBody>
          <a:bodyPr/>
          <a:lstStyle>
            <a:lvl1pPr>
              <a:defRPr/>
            </a:lvl1pPr>
          </a:lstStyle>
          <a:p>
            <a:endParaRPr lang="en-US" altLang="es-EC"/>
          </a:p>
        </p:txBody>
      </p:sp>
      <p:sp>
        <p:nvSpPr>
          <p:cNvPr id="5" name="4 Marcador de pie de página"/>
          <p:cNvSpPr>
            <a:spLocks noGrp="1"/>
          </p:cNvSpPr>
          <p:nvPr>
            <p:ph type="ftr" sz="quarter" idx="11"/>
          </p:nvPr>
        </p:nvSpPr>
        <p:spPr/>
        <p:txBody>
          <a:bodyPr/>
          <a:lstStyle>
            <a:lvl1pPr>
              <a:defRPr/>
            </a:lvl1pPr>
          </a:lstStyle>
          <a:p>
            <a:endParaRPr lang="en-US" altLang="es-EC"/>
          </a:p>
        </p:txBody>
      </p:sp>
      <p:sp>
        <p:nvSpPr>
          <p:cNvPr id="6" name="5 Marcador de número de diapositiva"/>
          <p:cNvSpPr>
            <a:spLocks noGrp="1"/>
          </p:cNvSpPr>
          <p:nvPr>
            <p:ph type="sldNum" sz="quarter" idx="12"/>
          </p:nvPr>
        </p:nvSpPr>
        <p:spPr/>
        <p:txBody>
          <a:bodyPr/>
          <a:lstStyle>
            <a:lvl1pPr>
              <a:defRPr/>
            </a:lvl1pPr>
          </a:lstStyle>
          <a:p>
            <a:fld id="{253907C0-2633-4EA5-97AB-5082C78922BA}" type="slidenum">
              <a:rPr lang="en-US" altLang="es-EC"/>
              <a:pPr/>
              <a:t>‹Nº›</a:t>
            </a:fld>
            <a:endParaRPr lang="en-US" altLang="es-EC"/>
          </a:p>
        </p:txBody>
      </p:sp>
    </p:spTree>
    <p:extLst>
      <p:ext uri="{BB962C8B-B14F-4D97-AF65-F5344CB8AC3E}">
        <p14:creationId xmlns:p14="http://schemas.microsoft.com/office/powerpoint/2010/main" val="153232864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os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EC"/>
          </a:p>
        </p:txBody>
      </p:sp>
      <p:sp>
        <p:nvSpPr>
          <p:cNvPr id="3" name="2 Marcador de contenido"/>
          <p:cNvSpPr>
            <a:spLocks noGrp="1"/>
          </p:cNvSpPr>
          <p:nvPr>
            <p:ph sz="half" idx="1"/>
          </p:nvPr>
        </p:nvSpPr>
        <p:spPr>
          <a:xfrm>
            <a:off x="579438" y="2890838"/>
            <a:ext cx="3213100" cy="6003925"/>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C"/>
          </a:p>
        </p:txBody>
      </p:sp>
      <p:sp>
        <p:nvSpPr>
          <p:cNvPr id="4" name="3 Marcador de contenido"/>
          <p:cNvSpPr>
            <a:spLocks noGrp="1"/>
          </p:cNvSpPr>
          <p:nvPr>
            <p:ph sz="half" idx="2"/>
          </p:nvPr>
        </p:nvSpPr>
        <p:spPr>
          <a:xfrm>
            <a:off x="3944938" y="2890838"/>
            <a:ext cx="3213100" cy="6003925"/>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C"/>
          </a:p>
        </p:txBody>
      </p:sp>
      <p:sp>
        <p:nvSpPr>
          <p:cNvPr id="5" name="4 Marcador de fecha"/>
          <p:cNvSpPr>
            <a:spLocks noGrp="1"/>
          </p:cNvSpPr>
          <p:nvPr>
            <p:ph type="dt" sz="half" idx="10"/>
          </p:nvPr>
        </p:nvSpPr>
        <p:spPr/>
        <p:txBody>
          <a:bodyPr/>
          <a:lstStyle>
            <a:lvl1pPr>
              <a:defRPr/>
            </a:lvl1pPr>
          </a:lstStyle>
          <a:p>
            <a:endParaRPr lang="en-US" altLang="es-EC"/>
          </a:p>
        </p:txBody>
      </p:sp>
      <p:sp>
        <p:nvSpPr>
          <p:cNvPr id="6" name="5 Marcador de pie de página"/>
          <p:cNvSpPr>
            <a:spLocks noGrp="1"/>
          </p:cNvSpPr>
          <p:nvPr>
            <p:ph type="ftr" sz="quarter" idx="11"/>
          </p:nvPr>
        </p:nvSpPr>
        <p:spPr/>
        <p:txBody>
          <a:bodyPr/>
          <a:lstStyle>
            <a:lvl1pPr>
              <a:defRPr/>
            </a:lvl1pPr>
          </a:lstStyle>
          <a:p>
            <a:endParaRPr lang="en-US" altLang="es-EC"/>
          </a:p>
        </p:txBody>
      </p:sp>
      <p:sp>
        <p:nvSpPr>
          <p:cNvPr id="7" name="6 Marcador de número de diapositiva"/>
          <p:cNvSpPr>
            <a:spLocks noGrp="1"/>
          </p:cNvSpPr>
          <p:nvPr>
            <p:ph type="sldNum" sz="quarter" idx="12"/>
          </p:nvPr>
        </p:nvSpPr>
        <p:spPr/>
        <p:txBody>
          <a:bodyPr/>
          <a:lstStyle>
            <a:lvl1pPr>
              <a:defRPr/>
            </a:lvl1pPr>
          </a:lstStyle>
          <a:p>
            <a:fld id="{73B835FF-1696-4861-A24F-7EE5928D7344}" type="slidenum">
              <a:rPr lang="en-US" altLang="es-EC"/>
              <a:pPr/>
              <a:t>‹Nº›</a:t>
            </a:fld>
            <a:endParaRPr lang="en-US" altLang="es-EC"/>
          </a:p>
        </p:txBody>
      </p:sp>
    </p:spTree>
    <p:extLst>
      <p:ext uri="{BB962C8B-B14F-4D97-AF65-F5344CB8AC3E}">
        <p14:creationId xmlns:p14="http://schemas.microsoft.com/office/powerpoint/2010/main" val="174884412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ción">
    <p:spTree>
      <p:nvGrpSpPr>
        <p:cNvPr id="1" name=""/>
        <p:cNvGrpSpPr/>
        <p:nvPr/>
      </p:nvGrpSpPr>
      <p:grpSpPr>
        <a:xfrm>
          <a:off x="0" y="0"/>
          <a:ext cx="0" cy="0"/>
          <a:chOff x="0" y="0"/>
          <a:chExt cx="0" cy="0"/>
        </a:xfrm>
      </p:grpSpPr>
      <p:sp>
        <p:nvSpPr>
          <p:cNvPr id="2" name="1 Título"/>
          <p:cNvSpPr>
            <a:spLocks noGrp="1"/>
          </p:cNvSpPr>
          <p:nvPr>
            <p:ph type="title"/>
          </p:nvPr>
        </p:nvSpPr>
        <p:spPr>
          <a:xfrm>
            <a:off x="387350" y="400050"/>
            <a:ext cx="6964363" cy="1668463"/>
          </a:xfrm>
        </p:spPr>
        <p:txBody>
          <a:bodyPr/>
          <a:lstStyle>
            <a:lvl1pPr>
              <a:defRPr/>
            </a:lvl1pPr>
          </a:lstStyle>
          <a:p>
            <a:r>
              <a:rPr lang="es-ES" smtClean="0"/>
              <a:t>Haga clic para modificar el estilo de título del patrón</a:t>
            </a:r>
            <a:endParaRPr lang="es-EC"/>
          </a:p>
        </p:txBody>
      </p:sp>
      <p:sp>
        <p:nvSpPr>
          <p:cNvPr id="3" name="2 Marcador de texto"/>
          <p:cNvSpPr>
            <a:spLocks noGrp="1"/>
          </p:cNvSpPr>
          <p:nvPr>
            <p:ph type="body" idx="1"/>
          </p:nvPr>
        </p:nvSpPr>
        <p:spPr>
          <a:xfrm>
            <a:off x="387350" y="2239963"/>
            <a:ext cx="3419475" cy="933450"/>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Haga clic para modificar el estilo de texto del patrón</a:t>
            </a:r>
          </a:p>
        </p:txBody>
      </p:sp>
      <p:sp>
        <p:nvSpPr>
          <p:cNvPr id="4" name="3 Marcador de contenido"/>
          <p:cNvSpPr>
            <a:spLocks noGrp="1"/>
          </p:cNvSpPr>
          <p:nvPr>
            <p:ph sz="half" idx="2"/>
          </p:nvPr>
        </p:nvSpPr>
        <p:spPr>
          <a:xfrm>
            <a:off x="387350" y="3173413"/>
            <a:ext cx="3419475" cy="576580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C"/>
          </a:p>
        </p:txBody>
      </p:sp>
      <p:sp>
        <p:nvSpPr>
          <p:cNvPr id="5" name="4 Marcador de texto"/>
          <p:cNvSpPr>
            <a:spLocks noGrp="1"/>
          </p:cNvSpPr>
          <p:nvPr>
            <p:ph type="body" sz="quarter" idx="3"/>
          </p:nvPr>
        </p:nvSpPr>
        <p:spPr>
          <a:xfrm>
            <a:off x="3930650" y="2239963"/>
            <a:ext cx="3421063" cy="933450"/>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Haga clic para modificar el estilo de texto del patrón</a:t>
            </a:r>
          </a:p>
        </p:txBody>
      </p:sp>
      <p:sp>
        <p:nvSpPr>
          <p:cNvPr id="6" name="5 Marcador de contenido"/>
          <p:cNvSpPr>
            <a:spLocks noGrp="1"/>
          </p:cNvSpPr>
          <p:nvPr>
            <p:ph sz="quarter" idx="4"/>
          </p:nvPr>
        </p:nvSpPr>
        <p:spPr>
          <a:xfrm>
            <a:off x="3930650" y="3173413"/>
            <a:ext cx="3421063" cy="576580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C"/>
          </a:p>
        </p:txBody>
      </p:sp>
      <p:sp>
        <p:nvSpPr>
          <p:cNvPr id="7" name="6 Marcador de fecha"/>
          <p:cNvSpPr>
            <a:spLocks noGrp="1"/>
          </p:cNvSpPr>
          <p:nvPr>
            <p:ph type="dt" sz="half" idx="10"/>
          </p:nvPr>
        </p:nvSpPr>
        <p:spPr/>
        <p:txBody>
          <a:bodyPr/>
          <a:lstStyle>
            <a:lvl1pPr>
              <a:defRPr/>
            </a:lvl1pPr>
          </a:lstStyle>
          <a:p>
            <a:endParaRPr lang="en-US" altLang="es-EC"/>
          </a:p>
        </p:txBody>
      </p:sp>
      <p:sp>
        <p:nvSpPr>
          <p:cNvPr id="8" name="7 Marcador de pie de página"/>
          <p:cNvSpPr>
            <a:spLocks noGrp="1"/>
          </p:cNvSpPr>
          <p:nvPr>
            <p:ph type="ftr" sz="quarter" idx="11"/>
          </p:nvPr>
        </p:nvSpPr>
        <p:spPr/>
        <p:txBody>
          <a:bodyPr/>
          <a:lstStyle>
            <a:lvl1pPr>
              <a:defRPr/>
            </a:lvl1pPr>
          </a:lstStyle>
          <a:p>
            <a:endParaRPr lang="en-US" altLang="es-EC"/>
          </a:p>
        </p:txBody>
      </p:sp>
      <p:sp>
        <p:nvSpPr>
          <p:cNvPr id="9" name="8 Marcador de número de diapositiva"/>
          <p:cNvSpPr>
            <a:spLocks noGrp="1"/>
          </p:cNvSpPr>
          <p:nvPr>
            <p:ph type="sldNum" sz="quarter" idx="12"/>
          </p:nvPr>
        </p:nvSpPr>
        <p:spPr/>
        <p:txBody>
          <a:bodyPr/>
          <a:lstStyle>
            <a:lvl1pPr>
              <a:defRPr/>
            </a:lvl1pPr>
          </a:lstStyle>
          <a:p>
            <a:fld id="{490813B1-7E16-40CA-ACDC-3B8CBB56DA25}" type="slidenum">
              <a:rPr lang="en-US" altLang="es-EC"/>
              <a:pPr/>
              <a:t>‹Nº›</a:t>
            </a:fld>
            <a:endParaRPr lang="en-US" altLang="es-EC"/>
          </a:p>
        </p:txBody>
      </p:sp>
    </p:spTree>
    <p:extLst>
      <p:ext uri="{BB962C8B-B14F-4D97-AF65-F5344CB8AC3E}">
        <p14:creationId xmlns:p14="http://schemas.microsoft.com/office/powerpoint/2010/main" val="86074779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ólo el título">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EC"/>
          </a:p>
        </p:txBody>
      </p:sp>
      <p:sp>
        <p:nvSpPr>
          <p:cNvPr id="3" name="2 Marcador de fecha"/>
          <p:cNvSpPr>
            <a:spLocks noGrp="1"/>
          </p:cNvSpPr>
          <p:nvPr>
            <p:ph type="dt" sz="half" idx="10"/>
          </p:nvPr>
        </p:nvSpPr>
        <p:spPr/>
        <p:txBody>
          <a:bodyPr/>
          <a:lstStyle>
            <a:lvl1pPr>
              <a:defRPr/>
            </a:lvl1pPr>
          </a:lstStyle>
          <a:p>
            <a:endParaRPr lang="en-US" altLang="es-EC"/>
          </a:p>
        </p:txBody>
      </p:sp>
      <p:sp>
        <p:nvSpPr>
          <p:cNvPr id="4" name="3 Marcador de pie de página"/>
          <p:cNvSpPr>
            <a:spLocks noGrp="1"/>
          </p:cNvSpPr>
          <p:nvPr>
            <p:ph type="ftr" sz="quarter" idx="11"/>
          </p:nvPr>
        </p:nvSpPr>
        <p:spPr/>
        <p:txBody>
          <a:bodyPr/>
          <a:lstStyle>
            <a:lvl1pPr>
              <a:defRPr/>
            </a:lvl1pPr>
          </a:lstStyle>
          <a:p>
            <a:endParaRPr lang="en-US" altLang="es-EC"/>
          </a:p>
        </p:txBody>
      </p:sp>
      <p:sp>
        <p:nvSpPr>
          <p:cNvPr id="5" name="4 Marcador de número de diapositiva"/>
          <p:cNvSpPr>
            <a:spLocks noGrp="1"/>
          </p:cNvSpPr>
          <p:nvPr>
            <p:ph type="sldNum" sz="quarter" idx="12"/>
          </p:nvPr>
        </p:nvSpPr>
        <p:spPr/>
        <p:txBody>
          <a:bodyPr/>
          <a:lstStyle>
            <a:lvl1pPr>
              <a:defRPr/>
            </a:lvl1pPr>
          </a:lstStyle>
          <a:p>
            <a:fld id="{5066F4AE-7D82-4131-9E51-E2E16A5A094B}" type="slidenum">
              <a:rPr lang="en-US" altLang="es-EC"/>
              <a:pPr/>
              <a:t>‹Nº›</a:t>
            </a:fld>
            <a:endParaRPr lang="en-US" altLang="es-EC"/>
          </a:p>
        </p:txBody>
      </p:sp>
    </p:spTree>
    <p:extLst>
      <p:ext uri="{BB962C8B-B14F-4D97-AF65-F5344CB8AC3E}">
        <p14:creationId xmlns:p14="http://schemas.microsoft.com/office/powerpoint/2010/main" val="112298581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En blanco">
    <p:spTree>
      <p:nvGrpSpPr>
        <p:cNvPr id="1" name=""/>
        <p:cNvGrpSpPr/>
        <p:nvPr/>
      </p:nvGrpSpPr>
      <p:grpSpPr>
        <a:xfrm>
          <a:off x="0" y="0"/>
          <a:ext cx="0" cy="0"/>
          <a:chOff x="0" y="0"/>
          <a:chExt cx="0" cy="0"/>
        </a:xfrm>
      </p:grpSpPr>
      <p:sp>
        <p:nvSpPr>
          <p:cNvPr id="2" name="1 Marcador de fecha"/>
          <p:cNvSpPr>
            <a:spLocks noGrp="1"/>
          </p:cNvSpPr>
          <p:nvPr>
            <p:ph type="dt" sz="half" idx="10"/>
          </p:nvPr>
        </p:nvSpPr>
        <p:spPr/>
        <p:txBody>
          <a:bodyPr/>
          <a:lstStyle>
            <a:lvl1pPr>
              <a:defRPr/>
            </a:lvl1pPr>
          </a:lstStyle>
          <a:p>
            <a:endParaRPr lang="en-US" altLang="es-EC"/>
          </a:p>
        </p:txBody>
      </p:sp>
      <p:sp>
        <p:nvSpPr>
          <p:cNvPr id="3" name="2 Marcador de pie de página"/>
          <p:cNvSpPr>
            <a:spLocks noGrp="1"/>
          </p:cNvSpPr>
          <p:nvPr>
            <p:ph type="ftr" sz="quarter" idx="11"/>
          </p:nvPr>
        </p:nvSpPr>
        <p:spPr/>
        <p:txBody>
          <a:bodyPr/>
          <a:lstStyle>
            <a:lvl1pPr>
              <a:defRPr/>
            </a:lvl1pPr>
          </a:lstStyle>
          <a:p>
            <a:endParaRPr lang="en-US" altLang="es-EC"/>
          </a:p>
        </p:txBody>
      </p:sp>
      <p:sp>
        <p:nvSpPr>
          <p:cNvPr id="4" name="3 Marcador de número de diapositiva"/>
          <p:cNvSpPr>
            <a:spLocks noGrp="1"/>
          </p:cNvSpPr>
          <p:nvPr>
            <p:ph type="sldNum" sz="quarter" idx="12"/>
          </p:nvPr>
        </p:nvSpPr>
        <p:spPr/>
        <p:txBody>
          <a:bodyPr/>
          <a:lstStyle>
            <a:lvl1pPr>
              <a:defRPr/>
            </a:lvl1pPr>
          </a:lstStyle>
          <a:p>
            <a:fld id="{5CABBEF2-2CA9-46D5-9403-0C314E0516F4}" type="slidenum">
              <a:rPr lang="en-US" altLang="es-EC"/>
              <a:pPr/>
              <a:t>‹Nº›</a:t>
            </a:fld>
            <a:endParaRPr lang="en-US" altLang="es-EC"/>
          </a:p>
        </p:txBody>
      </p:sp>
    </p:spTree>
    <p:extLst>
      <p:ext uri="{BB962C8B-B14F-4D97-AF65-F5344CB8AC3E}">
        <p14:creationId xmlns:p14="http://schemas.microsoft.com/office/powerpoint/2010/main" val="103247914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ido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387350" y="398463"/>
            <a:ext cx="2546350" cy="1695450"/>
          </a:xfrm>
        </p:spPr>
        <p:txBody>
          <a:bodyPr anchor="b"/>
          <a:lstStyle>
            <a:lvl1pPr algn="l">
              <a:defRPr sz="2000" b="1"/>
            </a:lvl1pPr>
          </a:lstStyle>
          <a:p>
            <a:r>
              <a:rPr lang="es-ES" smtClean="0"/>
              <a:t>Haga clic para modificar el estilo de título del patrón</a:t>
            </a:r>
            <a:endParaRPr lang="es-EC"/>
          </a:p>
        </p:txBody>
      </p:sp>
      <p:sp>
        <p:nvSpPr>
          <p:cNvPr id="3" name="2 Marcador de contenido"/>
          <p:cNvSpPr>
            <a:spLocks noGrp="1"/>
          </p:cNvSpPr>
          <p:nvPr>
            <p:ph idx="1"/>
          </p:nvPr>
        </p:nvSpPr>
        <p:spPr>
          <a:xfrm>
            <a:off x="3025775" y="398463"/>
            <a:ext cx="4325938" cy="8540750"/>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C"/>
          </a:p>
        </p:txBody>
      </p:sp>
      <p:sp>
        <p:nvSpPr>
          <p:cNvPr id="4" name="3 Marcador de texto"/>
          <p:cNvSpPr>
            <a:spLocks noGrp="1"/>
          </p:cNvSpPr>
          <p:nvPr>
            <p:ph type="body" sz="half" idx="2"/>
          </p:nvPr>
        </p:nvSpPr>
        <p:spPr>
          <a:xfrm>
            <a:off x="387350" y="2093913"/>
            <a:ext cx="2546350" cy="6845300"/>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smtClean="0"/>
              <a:t>Haga clic para modificar el estilo de texto del patrón</a:t>
            </a:r>
          </a:p>
        </p:txBody>
      </p:sp>
      <p:sp>
        <p:nvSpPr>
          <p:cNvPr id="5" name="4 Marcador de fecha"/>
          <p:cNvSpPr>
            <a:spLocks noGrp="1"/>
          </p:cNvSpPr>
          <p:nvPr>
            <p:ph type="dt" sz="half" idx="10"/>
          </p:nvPr>
        </p:nvSpPr>
        <p:spPr/>
        <p:txBody>
          <a:bodyPr/>
          <a:lstStyle>
            <a:lvl1pPr>
              <a:defRPr/>
            </a:lvl1pPr>
          </a:lstStyle>
          <a:p>
            <a:endParaRPr lang="en-US" altLang="es-EC"/>
          </a:p>
        </p:txBody>
      </p:sp>
      <p:sp>
        <p:nvSpPr>
          <p:cNvPr id="6" name="5 Marcador de pie de página"/>
          <p:cNvSpPr>
            <a:spLocks noGrp="1"/>
          </p:cNvSpPr>
          <p:nvPr>
            <p:ph type="ftr" sz="quarter" idx="11"/>
          </p:nvPr>
        </p:nvSpPr>
        <p:spPr/>
        <p:txBody>
          <a:bodyPr/>
          <a:lstStyle>
            <a:lvl1pPr>
              <a:defRPr/>
            </a:lvl1pPr>
          </a:lstStyle>
          <a:p>
            <a:endParaRPr lang="en-US" altLang="es-EC"/>
          </a:p>
        </p:txBody>
      </p:sp>
      <p:sp>
        <p:nvSpPr>
          <p:cNvPr id="7" name="6 Marcador de número de diapositiva"/>
          <p:cNvSpPr>
            <a:spLocks noGrp="1"/>
          </p:cNvSpPr>
          <p:nvPr>
            <p:ph type="sldNum" sz="quarter" idx="12"/>
          </p:nvPr>
        </p:nvSpPr>
        <p:spPr/>
        <p:txBody>
          <a:bodyPr/>
          <a:lstStyle>
            <a:lvl1pPr>
              <a:defRPr/>
            </a:lvl1pPr>
          </a:lstStyle>
          <a:p>
            <a:fld id="{7453D9C3-F5D3-45FE-A1A1-978E6A00F939}" type="slidenum">
              <a:rPr lang="en-US" altLang="es-EC"/>
              <a:pPr/>
              <a:t>‹Nº›</a:t>
            </a:fld>
            <a:endParaRPr lang="en-US" altLang="es-EC"/>
          </a:p>
        </p:txBody>
      </p:sp>
    </p:spTree>
    <p:extLst>
      <p:ext uri="{BB962C8B-B14F-4D97-AF65-F5344CB8AC3E}">
        <p14:creationId xmlns:p14="http://schemas.microsoft.com/office/powerpoint/2010/main" val="273220779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n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1517650" y="7005638"/>
            <a:ext cx="4643438" cy="827087"/>
          </a:xfrm>
        </p:spPr>
        <p:txBody>
          <a:bodyPr anchor="b"/>
          <a:lstStyle>
            <a:lvl1pPr algn="l">
              <a:defRPr sz="2000" b="1"/>
            </a:lvl1pPr>
          </a:lstStyle>
          <a:p>
            <a:r>
              <a:rPr lang="es-ES" smtClean="0"/>
              <a:t>Haga clic para modificar el estilo de título del patrón</a:t>
            </a:r>
            <a:endParaRPr lang="es-EC"/>
          </a:p>
        </p:txBody>
      </p:sp>
      <p:sp>
        <p:nvSpPr>
          <p:cNvPr id="3" name="2 Marcador de posición de imagen"/>
          <p:cNvSpPr>
            <a:spLocks noGrp="1"/>
          </p:cNvSpPr>
          <p:nvPr>
            <p:ph type="pic" idx="1"/>
          </p:nvPr>
        </p:nvSpPr>
        <p:spPr>
          <a:xfrm>
            <a:off x="1517650" y="893763"/>
            <a:ext cx="4643438" cy="6005512"/>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s-EC"/>
          </a:p>
        </p:txBody>
      </p:sp>
      <p:sp>
        <p:nvSpPr>
          <p:cNvPr id="4" name="3 Marcador de texto"/>
          <p:cNvSpPr>
            <a:spLocks noGrp="1"/>
          </p:cNvSpPr>
          <p:nvPr>
            <p:ph type="body" sz="half" idx="2"/>
          </p:nvPr>
        </p:nvSpPr>
        <p:spPr>
          <a:xfrm>
            <a:off x="1517650" y="7832725"/>
            <a:ext cx="4643438" cy="1174750"/>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smtClean="0"/>
              <a:t>Haga clic para modificar el estilo de texto del patrón</a:t>
            </a:r>
          </a:p>
        </p:txBody>
      </p:sp>
      <p:sp>
        <p:nvSpPr>
          <p:cNvPr id="5" name="4 Marcador de fecha"/>
          <p:cNvSpPr>
            <a:spLocks noGrp="1"/>
          </p:cNvSpPr>
          <p:nvPr>
            <p:ph type="dt" sz="half" idx="10"/>
          </p:nvPr>
        </p:nvSpPr>
        <p:spPr/>
        <p:txBody>
          <a:bodyPr/>
          <a:lstStyle>
            <a:lvl1pPr>
              <a:defRPr/>
            </a:lvl1pPr>
          </a:lstStyle>
          <a:p>
            <a:endParaRPr lang="en-US" altLang="es-EC"/>
          </a:p>
        </p:txBody>
      </p:sp>
      <p:sp>
        <p:nvSpPr>
          <p:cNvPr id="6" name="5 Marcador de pie de página"/>
          <p:cNvSpPr>
            <a:spLocks noGrp="1"/>
          </p:cNvSpPr>
          <p:nvPr>
            <p:ph type="ftr" sz="quarter" idx="11"/>
          </p:nvPr>
        </p:nvSpPr>
        <p:spPr/>
        <p:txBody>
          <a:bodyPr/>
          <a:lstStyle>
            <a:lvl1pPr>
              <a:defRPr/>
            </a:lvl1pPr>
          </a:lstStyle>
          <a:p>
            <a:endParaRPr lang="en-US" altLang="es-EC"/>
          </a:p>
        </p:txBody>
      </p:sp>
      <p:sp>
        <p:nvSpPr>
          <p:cNvPr id="7" name="6 Marcador de número de diapositiva"/>
          <p:cNvSpPr>
            <a:spLocks noGrp="1"/>
          </p:cNvSpPr>
          <p:nvPr>
            <p:ph type="sldNum" sz="quarter" idx="12"/>
          </p:nvPr>
        </p:nvSpPr>
        <p:spPr/>
        <p:txBody>
          <a:bodyPr/>
          <a:lstStyle>
            <a:lvl1pPr>
              <a:defRPr/>
            </a:lvl1pPr>
          </a:lstStyle>
          <a:p>
            <a:fld id="{385EC6BC-58AC-43FD-A49C-6891ED6C9519}" type="slidenum">
              <a:rPr lang="en-US" altLang="es-EC"/>
              <a:pPr/>
              <a:t>‹Nº›</a:t>
            </a:fld>
            <a:endParaRPr lang="en-US" altLang="es-EC"/>
          </a:p>
        </p:txBody>
      </p:sp>
    </p:spTree>
    <p:extLst>
      <p:ext uri="{BB962C8B-B14F-4D97-AF65-F5344CB8AC3E}">
        <p14:creationId xmlns:p14="http://schemas.microsoft.com/office/powerpoint/2010/main" val="121546126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bwMode="auto">
      <p:bgPr>
        <a:solidFill>
          <a:srgbClr val="FFFFFF"/>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579438" y="889000"/>
            <a:ext cx="6578600" cy="16684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p>
            <a:pPr lvl="0"/>
            <a:r>
              <a:rPr lang="en-US" altLang="es-EC" smtClean="0"/>
              <a:t>Click to edit Master title style</a:t>
            </a:r>
          </a:p>
        </p:txBody>
      </p:sp>
      <p:sp>
        <p:nvSpPr>
          <p:cNvPr id="1027" name="Rectangle 3"/>
          <p:cNvSpPr>
            <a:spLocks noGrp="1" noChangeArrowheads="1"/>
          </p:cNvSpPr>
          <p:nvPr>
            <p:ph type="body" idx="1"/>
          </p:nvPr>
        </p:nvSpPr>
        <p:spPr bwMode="auto">
          <a:xfrm>
            <a:off x="579438" y="2890838"/>
            <a:ext cx="6578600" cy="60039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en-US" altLang="es-EC" smtClean="0"/>
              <a:t>Click to edit Master text styles</a:t>
            </a:r>
          </a:p>
          <a:p>
            <a:pPr lvl="1"/>
            <a:r>
              <a:rPr lang="en-US" altLang="es-EC" smtClean="0"/>
              <a:t>Second level</a:t>
            </a:r>
          </a:p>
          <a:p>
            <a:pPr lvl="2"/>
            <a:r>
              <a:rPr lang="en-US" altLang="es-EC" smtClean="0"/>
              <a:t>Third level</a:t>
            </a:r>
          </a:p>
          <a:p>
            <a:pPr lvl="3"/>
            <a:r>
              <a:rPr lang="en-US" altLang="es-EC" smtClean="0"/>
              <a:t>Fourth level</a:t>
            </a:r>
          </a:p>
          <a:p>
            <a:pPr lvl="4"/>
            <a:r>
              <a:rPr lang="en-US" altLang="es-EC" smtClean="0"/>
              <a:t>Fifth level</a:t>
            </a:r>
          </a:p>
        </p:txBody>
      </p:sp>
      <p:sp>
        <p:nvSpPr>
          <p:cNvPr id="1028" name="Rectangle 4"/>
          <p:cNvSpPr>
            <a:spLocks noGrp="1" noChangeArrowheads="1"/>
          </p:cNvSpPr>
          <p:nvPr>
            <p:ph type="dt" sz="half" idx="2"/>
          </p:nvPr>
        </p:nvSpPr>
        <p:spPr bwMode="auto">
          <a:xfrm>
            <a:off x="579438" y="9117013"/>
            <a:ext cx="1612900" cy="6683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defRPr sz="2000"/>
            </a:lvl1pPr>
          </a:lstStyle>
          <a:p>
            <a:endParaRPr lang="en-US" altLang="es-EC"/>
          </a:p>
        </p:txBody>
      </p:sp>
      <p:sp>
        <p:nvSpPr>
          <p:cNvPr id="1029" name="Rectangle 5"/>
          <p:cNvSpPr>
            <a:spLocks noGrp="1" noChangeArrowheads="1"/>
          </p:cNvSpPr>
          <p:nvPr>
            <p:ph type="ftr" sz="quarter" idx="3"/>
          </p:nvPr>
        </p:nvSpPr>
        <p:spPr bwMode="auto">
          <a:xfrm>
            <a:off x="2643188" y="9117013"/>
            <a:ext cx="2451100" cy="6683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ctr">
              <a:defRPr sz="2000"/>
            </a:lvl1pPr>
          </a:lstStyle>
          <a:p>
            <a:endParaRPr lang="en-US" altLang="es-EC"/>
          </a:p>
        </p:txBody>
      </p:sp>
      <p:sp>
        <p:nvSpPr>
          <p:cNvPr id="1030" name="Rectangle 6"/>
          <p:cNvSpPr>
            <a:spLocks noGrp="1" noChangeArrowheads="1"/>
          </p:cNvSpPr>
          <p:nvPr>
            <p:ph type="sldNum" sz="quarter" idx="4"/>
          </p:nvPr>
        </p:nvSpPr>
        <p:spPr bwMode="auto">
          <a:xfrm>
            <a:off x="5546725" y="9117013"/>
            <a:ext cx="1611313" cy="6683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a:defRPr sz="2000"/>
            </a:lvl1pPr>
          </a:lstStyle>
          <a:p>
            <a:fld id="{1B6C8C0E-EEA7-4648-83DA-7C31802E78B4}" type="slidenum">
              <a:rPr lang="en-US" altLang="es-EC"/>
              <a:pPr/>
              <a:t>‹Nº›</a:t>
            </a:fld>
            <a:endParaRPr lang="en-US" altLang="es-EC"/>
          </a:p>
        </p:txBody>
      </p:sp>
      <p:sp>
        <p:nvSpPr>
          <p:cNvPr id="1032" name="Line 8"/>
          <p:cNvSpPr>
            <a:spLocks noChangeShapeType="1"/>
          </p:cNvSpPr>
          <p:nvPr/>
        </p:nvSpPr>
        <p:spPr bwMode="auto">
          <a:xfrm flipV="1">
            <a:off x="1027113" y="1476375"/>
            <a:ext cx="1587" cy="7921625"/>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33" name="Line 9"/>
          <p:cNvSpPr>
            <a:spLocks noChangeShapeType="1"/>
          </p:cNvSpPr>
          <p:nvPr/>
        </p:nvSpPr>
        <p:spPr bwMode="auto">
          <a:xfrm flipH="1">
            <a:off x="2998788" y="1446213"/>
            <a:ext cx="3948112" cy="0"/>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34" name="Freeform 10"/>
          <p:cNvSpPr>
            <a:spLocks noChangeArrowheads="1"/>
          </p:cNvSpPr>
          <p:nvPr/>
        </p:nvSpPr>
        <p:spPr bwMode="auto">
          <a:xfrm>
            <a:off x="1190625" y="965200"/>
            <a:ext cx="147638" cy="455613"/>
          </a:xfrm>
          <a:custGeom>
            <a:avLst/>
            <a:gdLst>
              <a:gd name="T0" fmla="*/ 2 w 93"/>
              <a:gd name="T1" fmla="*/ 287 h 287"/>
              <a:gd name="T2" fmla="*/ 93 w 93"/>
              <a:gd name="T3" fmla="*/ 216 h 287"/>
              <a:gd name="T4" fmla="*/ 93 w 93"/>
              <a:gd name="T5" fmla="*/ 0 h 287"/>
              <a:gd name="T6" fmla="*/ 0 w 93"/>
              <a:gd name="T7" fmla="*/ 65 h 287"/>
            </a:gdLst>
            <a:ahLst/>
            <a:cxnLst>
              <a:cxn ang="0">
                <a:pos x="T0" y="T1"/>
              </a:cxn>
              <a:cxn ang="0">
                <a:pos x="T2" y="T3"/>
              </a:cxn>
              <a:cxn ang="0">
                <a:pos x="T4" y="T5"/>
              </a:cxn>
              <a:cxn ang="0">
                <a:pos x="T6" y="T7"/>
              </a:cxn>
            </a:cxnLst>
            <a:rect l="0" t="0" r="r" b="b"/>
            <a:pathLst>
              <a:path w="93" h="287">
                <a:moveTo>
                  <a:pt x="2" y="287"/>
                </a:moveTo>
                <a:lnTo>
                  <a:pt x="93" y="216"/>
                </a:lnTo>
                <a:lnTo>
                  <a:pt x="93" y="0"/>
                </a:lnTo>
                <a:lnTo>
                  <a:pt x="0" y="65"/>
                </a:lnTo>
                <a:close/>
              </a:path>
            </a:pathLst>
          </a:custGeom>
          <a:gradFill rotWithShape="0">
            <a:gsLst>
              <a:gs pos="0">
                <a:srgbClr val="C0C0C0"/>
              </a:gs>
              <a:gs pos="100000">
                <a:srgbClr val="444444"/>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35" name="Freeform 11"/>
          <p:cNvSpPr>
            <a:spLocks noChangeArrowheads="1"/>
          </p:cNvSpPr>
          <p:nvPr/>
        </p:nvSpPr>
        <p:spPr bwMode="auto">
          <a:xfrm>
            <a:off x="850900" y="1041400"/>
            <a:ext cx="341313" cy="381000"/>
          </a:xfrm>
          <a:custGeom>
            <a:avLst/>
            <a:gdLst>
              <a:gd name="T0" fmla="*/ 0 w 215"/>
              <a:gd name="T1" fmla="*/ 0 h 240"/>
              <a:gd name="T2" fmla="*/ 215 w 215"/>
              <a:gd name="T3" fmla="*/ 17 h 240"/>
              <a:gd name="T4" fmla="*/ 215 w 215"/>
              <a:gd name="T5" fmla="*/ 240 h 240"/>
              <a:gd name="T6" fmla="*/ 0 w 215"/>
              <a:gd name="T7" fmla="*/ 217 h 240"/>
            </a:gdLst>
            <a:ahLst/>
            <a:cxnLst>
              <a:cxn ang="0">
                <a:pos x="T0" y="T1"/>
              </a:cxn>
              <a:cxn ang="0">
                <a:pos x="T2" y="T3"/>
              </a:cxn>
              <a:cxn ang="0">
                <a:pos x="T4" y="T5"/>
              </a:cxn>
              <a:cxn ang="0">
                <a:pos x="T6" y="T7"/>
              </a:cxn>
            </a:cxnLst>
            <a:rect l="0" t="0" r="r" b="b"/>
            <a:pathLst>
              <a:path w="215" h="240">
                <a:moveTo>
                  <a:pt x="0" y="0"/>
                </a:moveTo>
                <a:lnTo>
                  <a:pt x="215" y="17"/>
                </a:lnTo>
                <a:lnTo>
                  <a:pt x="215" y="240"/>
                </a:lnTo>
                <a:lnTo>
                  <a:pt x="0" y="217"/>
                </a:lnTo>
                <a:close/>
              </a:path>
            </a:pathLst>
          </a:custGeom>
          <a:solidFill>
            <a:srgbClr val="444444"/>
          </a:solidFill>
          <a:ln w="12700">
            <a:solidFill>
              <a:srgbClr val="44444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36" name="Freeform 12"/>
          <p:cNvSpPr>
            <a:spLocks noChangeArrowheads="1"/>
          </p:cNvSpPr>
          <p:nvPr/>
        </p:nvSpPr>
        <p:spPr bwMode="auto">
          <a:xfrm>
            <a:off x="887413" y="1085850"/>
            <a:ext cx="265112" cy="288925"/>
          </a:xfrm>
          <a:custGeom>
            <a:avLst/>
            <a:gdLst>
              <a:gd name="T0" fmla="*/ 0 w 167"/>
              <a:gd name="T1" fmla="*/ 0 h 182"/>
              <a:gd name="T2" fmla="*/ 167 w 167"/>
              <a:gd name="T3" fmla="*/ 13 h 182"/>
              <a:gd name="T4" fmla="*/ 166 w 167"/>
              <a:gd name="T5" fmla="*/ 182 h 182"/>
              <a:gd name="T6" fmla="*/ 0 w 167"/>
              <a:gd name="T7" fmla="*/ 164 h 182"/>
            </a:gdLst>
            <a:ahLst/>
            <a:cxnLst>
              <a:cxn ang="0">
                <a:pos x="T0" y="T1"/>
              </a:cxn>
              <a:cxn ang="0">
                <a:pos x="T2" y="T3"/>
              </a:cxn>
              <a:cxn ang="0">
                <a:pos x="T4" y="T5"/>
              </a:cxn>
              <a:cxn ang="0">
                <a:pos x="T6" y="T7"/>
              </a:cxn>
            </a:cxnLst>
            <a:rect l="0" t="0" r="r" b="b"/>
            <a:pathLst>
              <a:path w="167" h="182">
                <a:moveTo>
                  <a:pt x="0" y="0"/>
                </a:moveTo>
                <a:lnTo>
                  <a:pt x="167" y="13"/>
                </a:lnTo>
                <a:lnTo>
                  <a:pt x="166" y="182"/>
                </a:lnTo>
                <a:lnTo>
                  <a:pt x="0" y="164"/>
                </a:lnTo>
                <a:close/>
              </a:path>
            </a:pathLst>
          </a:custGeom>
          <a:gradFill rotWithShape="0">
            <a:gsLst>
              <a:gs pos="0">
                <a:srgbClr val="F0F0F0"/>
              </a:gs>
              <a:gs pos="100000">
                <a:srgbClr val="444444"/>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37" name="Freeform 13"/>
          <p:cNvSpPr>
            <a:spLocks noChangeArrowheads="1"/>
          </p:cNvSpPr>
          <p:nvPr/>
        </p:nvSpPr>
        <p:spPr bwMode="auto">
          <a:xfrm>
            <a:off x="855663" y="947738"/>
            <a:ext cx="482600" cy="117475"/>
          </a:xfrm>
          <a:custGeom>
            <a:avLst/>
            <a:gdLst>
              <a:gd name="T0" fmla="*/ 213 w 304"/>
              <a:gd name="T1" fmla="*/ 74 h 74"/>
              <a:gd name="T2" fmla="*/ 304 w 304"/>
              <a:gd name="T3" fmla="*/ 10 h 74"/>
              <a:gd name="T4" fmla="*/ 117 w 304"/>
              <a:gd name="T5" fmla="*/ 0 h 74"/>
              <a:gd name="T6" fmla="*/ 0 w 304"/>
              <a:gd name="T7" fmla="*/ 59 h 74"/>
            </a:gdLst>
            <a:ahLst/>
            <a:cxnLst>
              <a:cxn ang="0">
                <a:pos x="T0" y="T1"/>
              </a:cxn>
              <a:cxn ang="0">
                <a:pos x="T2" y="T3"/>
              </a:cxn>
              <a:cxn ang="0">
                <a:pos x="T4" y="T5"/>
              </a:cxn>
              <a:cxn ang="0">
                <a:pos x="T6" y="T7"/>
              </a:cxn>
            </a:cxnLst>
            <a:rect l="0" t="0" r="r" b="b"/>
            <a:pathLst>
              <a:path w="304" h="74">
                <a:moveTo>
                  <a:pt x="213" y="74"/>
                </a:moveTo>
                <a:lnTo>
                  <a:pt x="304" y="10"/>
                </a:lnTo>
                <a:lnTo>
                  <a:pt x="117" y="0"/>
                </a:lnTo>
                <a:lnTo>
                  <a:pt x="0" y="59"/>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38" name="Text Box 14"/>
          <p:cNvSpPr txBox="1">
            <a:spLocks noChangeArrowheads="1"/>
          </p:cNvSpPr>
          <p:nvPr/>
        </p:nvSpPr>
        <p:spPr bwMode="auto">
          <a:xfrm>
            <a:off x="927100" y="1073150"/>
            <a:ext cx="184150"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44444"/>
                </a:solidFill>
              </a:rPr>
              <a:t>T</a:t>
            </a:r>
          </a:p>
        </p:txBody>
      </p:sp>
      <p:sp>
        <p:nvSpPr>
          <p:cNvPr id="1039" name="Freeform 15"/>
          <p:cNvSpPr>
            <a:spLocks noChangeArrowheads="1"/>
          </p:cNvSpPr>
          <p:nvPr/>
        </p:nvSpPr>
        <p:spPr bwMode="auto">
          <a:xfrm>
            <a:off x="1268413" y="971550"/>
            <a:ext cx="469900" cy="133350"/>
          </a:xfrm>
          <a:custGeom>
            <a:avLst/>
            <a:gdLst>
              <a:gd name="T0" fmla="*/ 182 w 296"/>
              <a:gd name="T1" fmla="*/ 84 h 84"/>
              <a:gd name="T2" fmla="*/ 296 w 296"/>
              <a:gd name="T3" fmla="*/ 24 h 84"/>
              <a:gd name="T4" fmla="*/ 118 w 296"/>
              <a:gd name="T5" fmla="*/ 0 h 84"/>
              <a:gd name="T6" fmla="*/ 0 w 296"/>
              <a:gd name="T7" fmla="*/ 54 h 84"/>
            </a:gdLst>
            <a:ahLst/>
            <a:cxnLst>
              <a:cxn ang="0">
                <a:pos x="T0" y="T1"/>
              </a:cxn>
              <a:cxn ang="0">
                <a:pos x="T2" y="T3"/>
              </a:cxn>
              <a:cxn ang="0">
                <a:pos x="T4" y="T5"/>
              </a:cxn>
              <a:cxn ang="0">
                <a:pos x="T6" y="T7"/>
              </a:cxn>
            </a:cxnLst>
            <a:rect l="0" t="0" r="r" b="b"/>
            <a:pathLst>
              <a:path w="296" h="84">
                <a:moveTo>
                  <a:pt x="182" y="84"/>
                </a:moveTo>
                <a:lnTo>
                  <a:pt x="296" y="24"/>
                </a:lnTo>
                <a:lnTo>
                  <a:pt x="118" y="0"/>
                </a:lnTo>
                <a:lnTo>
                  <a:pt x="0" y="5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40" name="Freeform 16"/>
          <p:cNvSpPr>
            <a:spLocks noChangeArrowheads="1"/>
          </p:cNvSpPr>
          <p:nvPr/>
        </p:nvSpPr>
        <p:spPr bwMode="auto">
          <a:xfrm>
            <a:off x="1539875" y="1012825"/>
            <a:ext cx="195263" cy="423863"/>
          </a:xfrm>
          <a:custGeom>
            <a:avLst/>
            <a:gdLst>
              <a:gd name="T0" fmla="*/ 0 w 123"/>
              <a:gd name="T1" fmla="*/ 267 h 267"/>
              <a:gd name="T2" fmla="*/ 110 w 123"/>
              <a:gd name="T3" fmla="*/ 209 h 267"/>
              <a:gd name="T4" fmla="*/ 123 w 123"/>
              <a:gd name="T5" fmla="*/ 0 h 267"/>
              <a:gd name="T6" fmla="*/ 6 w 123"/>
              <a:gd name="T7" fmla="*/ 55 h 267"/>
            </a:gdLst>
            <a:ahLst/>
            <a:cxnLst>
              <a:cxn ang="0">
                <a:pos x="T0" y="T1"/>
              </a:cxn>
              <a:cxn ang="0">
                <a:pos x="T2" y="T3"/>
              </a:cxn>
              <a:cxn ang="0">
                <a:pos x="T4" y="T5"/>
              </a:cxn>
              <a:cxn ang="0">
                <a:pos x="T6" y="T7"/>
              </a:cxn>
            </a:cxnLst>
            <a:rect l="0" t="0" r="r" b="b"/>
            <a:pathLst>
              <a:path w="123" h="267">
                <a:moveTo>
                  <a:pt x="0" y="267"/>
                </a:moveTo>
                <a:lnTo>
                  <a:pt x="110" y="209"/>
                </a:lnTo>
                <a:lnTo>
                  <a:pt x="123" y="0"/>
                </a:lnTo>
                <a:lnTo>
                  <a:pt x="6" y="55"/>
                </a:lnTo>
                <a:close/>
              </a:path>
            </a:pathLst>
          </a:custGeom>
          <a:gradFill rotWithShape="0">
            <a:gsLst>
              <a:gs pos="0">
                <a:srgbClr val="C0C0C0"/>
              </a:gs>
              <a:gs pos="100000">
                <a:srgbClr val="737373"/>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41" name="Freeform 17"/>
          <p:cNvSpPr>
            <a:spLocks noChangeArrowheads="1"/>
          </p:cNvSpPr>
          <p:nvPr/>
        </p:nvSpPr>
        <p:spPr bwMode="auto">
          <a:xfrm>
            <a:off x="1258888" y="1057275"/>
            <a:ext cx="292100" cy="381000"/>
          </a:xfrm>
          <a:custGeom>
            <a:avLst/>
            <a:gdLst>
              <a:gd name="T0" fmla="*/ 6 w 184"/>
              <a:gd name="T1" fmla="*/ 0 h 240"/>
              <a:gd name="T2" fmla="*/ 184 w 184"/>
              <a:gd name="T3" fmla="*/ 28 h 240"/>
              <a:gd name="T4" fmla="*/ 177 w 184"/>
              <a:gd name="T5" fmla="*/ 240 h 240"/>
              <a:gd name="T6" fmla="*/ 0 w 184"/>
              <a:gd name="T7" fmla="*/ 205 h 240"/>
            </a:gdLst>
            <a:ahLst/>
            <a:cxnLst>
              <a:cxn ang="0">
                <a:pos x="T0" y="T1"/>
              </a:cxn>
              <a:cxn ang="0">
                <a:pos x="T2" y="T3"/>
              </a:cxn>
              <a:cxn ang="0">
                <a:pos x="T4" y="T5"/>
              </a:cxn>
              <a:cxn ang="0">
                <a:pos x="T6" y="T7"/>
              </a:cxn>
            </a:cxnLst>
            <a:rect l="0" t="0" r="r" b="b"/>
            <a:pathLst>
              <a:path w="184" h="240">
                <a:moveTo>
                  <a:pt x="6" y="0"/>
                </a:moveTo>
                <a:lnTo>
                  <a:pt x="184" y="28"/>
                </a:lnTo>
                <a:lnTo>
                  <a:pt x="177" y="240"/>
                </a:lnTo>
                <a:lnTo>
                  <a:pt x="0" y="205"/>
                </a:lnTo>
                <a:close/>
              </a:path>
            </a:pathLst>
          </a:custGeom>
          <a:solidFill>
            <a:srgbClr val="B4B4B4"/>
          </a:soli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42" name="Freeform 18"/>
          <p:cNvSpPr>
            <a:spLocks noChangeArrowheads="1"/>
          </p:cNvSpPr>
          <p:nvPr/>
        </p:nvSpPr>
        <p:spPr bwMode="auto">
          <a:xfrm>
            <a:off x="1296988" y="1103313"/>
            <a:ext cx="212725" cy="292100"/>
          </a:xfrm>
          <a:custGeom>
            <a:avLst/>
            <a:gdLst>
              <a:gd name="T0" fmla="*/ 7 w 134"/>
              <a:gd name="T1" fmla="*/ 0 h 184"/>
              <a:gd name="T2" fmla="*/ 134 w 134"/>
              <a:gd name="T3" fmla="*/ 23 h 184"/>
              <a:gd name="T4" fmla="*/ 129 w 134"/>
              <a:gd name="T5" fmla="*/ 184 h 184"/>
              <a:gd name="T6" fmla="*/ 0 w 134"/>
              <a:gd name="T7" fmla="*/ 156 h 184"/>
            </a:gdLst>
            <a:ahLst/>
            <a:cxnLst>
              <a:cxn ang="0">
                <a:pos x="T0" y="T1"/>
              </a:cxn>
              <a:cxn ang="0">
                <a:pos x="T2" y="T3"/>
              </a:cxn>
              <a:cxn ang="0">
                <a:pos x="T4" y="T5"/>
              </a:cxn>
              <a:cxn ang="0">
                <a:pos x="T6" y="T7"/>
              </a:cxn>
            </a:cxnLst>
            <a:rect l="0" t="0" r="r" b="b"/>
            <a:pathLst>
              <a:path w="134" h="184">
                <a:moveTo>
                  <a:pt x="7" y="0"/>
                </a:moveTo>
                <a:lnTo>
                  <a:pt x="134" y="23"/>
                </a:lnTo>
                <a:lnTo>
                  <a:pt x="129" y="184"/>
                </a:lnTo>
                <a:lnTo>
                  <a:pt x="0" y="156"/>
                </a:lnTo>
                <a:close/>
              </a:path>
            </a:pathLst>
          </a:custGeom>
          <a:gradFill rotWithShape="0">
            <a:gsLst>
              <a:gs pos="0">
                <a:srgbClr val="B4B4B4"/>
              </a:gs>
              <a:gs pos="100000">
                <a:srgbClr val="F0F0F0"/>
              </a:gs>
            </a:gsLst>
            <a:path path="rect">
              <a:fillToRect t="100000" r="100000"/>
            </a:path>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43" name="Text Box 19"/>
          <p:cNvSpPr txBox="1">
            <a:spLocks noChangeArrowheads="1"/>
          </p:cNvSpPr>
          <p:nvPr/>
        </p:nvSpPr>
        <p:spPr bwMode="auto">
          <a:xfrm>
            <a:off x="1298575" y="1082675"/>
            <a:ext cx="200025" cy="30956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B4B4B4"/>
                </a:solidFill>
              </a:rPr>
              <a:t>C</a:t>
            </a:r>
          </a:p>
        </p:txBody>
      </p:sp>
      <p:sp>
        <p:nvSpPr>
          <p:cNvPr id="1044" name="Freeform 20"/>
          <p:cNvSpPr>
            <a:spLocks noChangeArrowheads="1"/>
          </p:cNvSpPr>
          <p:nvPr/>
        </p:nvSpPr>
        <p:spPr bwMode="auto">
          <a:xfrm>
            <a:off x="2101850" y="1049338"/>
            <a:ext cx="550863" cy="142875"/>
          </a:xfrm>
          <a:custGeom>
            <a:avLst/>
            <a:gdLst>
              <a:gd name="T0" fmla="*/ 213 w 347"/>
              <a:gd name="T1" fmla="*/ 90 h 90"/>
              <a:gd name="T2" fmla="*/ 347 w 347"/>
              <a:gd name="T3" fmla="*/ 25 h 90"/>
              <a:gd name="T4" fmla="*/ 140 w 347"/>
              <a:gd name="T5" fmla="*/ 0 h 90"/>
              <a:gd name="T6" fmla="*/ 0 w 347"/>
              <a:gd name="T7" fmla="*/ 58 h 90"/>
            </a:gdLst>
            <a:ahLst/>
            <a:cxnLst>
              <a:cxn ang="0">
                <a:pos x="T0" y="T1"/>
              </a:cxn>
              <a:cxn ang="0">
                <a:pos x="T2" y="T3"/>
              </a:cxn>
              <a:cxn ang="0">
                <a:pos x="T4" y="T5"/>
              </a:cxn>
              <a:cxn ang="0">
                <a:pos x="T6" y="T7"/>
              </a:cxn>
            </a:cxnLst>
            <a:rect l="0" t="0" r="r" b="b"/>
            <a:pathLst>
              <a:path w="347" h="90">
                <a:moveTo>
                  <a:pt x="213" y="90"/>
                </a:moveTo>
                <a:lnTo>
                  <a:pt x="347" y="25"/>
                </a:lnTo>
                <a:lnTo>
                  <a:pt x="140" y="0"/>
                </a:lnTo>
                <a:lnTo>
                  <a:pt x="0" y="58"/>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45" name="Freeform 21"/>
          <p:cNvSpPr>
            <a:spLocks noChangeArrowheads="1"/>
          </p:cNvSpPr>
          <p:nvPr/>
        </p:nvSpPr>
        <p:spPr bwMode="auto">
          <a:xfrm>
            <a:off x="2435225" y="1087438"/>
            <a:ext cx="217488" cy="454025"/>
          </a:xfrm>
          <a:custGeom>
            <a:avLst/>
            <a:gdLst>
              <a:gd name="T0" fmla="*/ 7 w 137"/>
              <a:gd name="T1" fmla="*/ 286 h 286"/>
              <a:gd name="T2" fmla="*/ 137 w 137"/>
              <a:gd name="T3" fmla="*/ 189 h 286"/>
              <a:gd name="T4" fmla="*/ 136 w 137"/>
              <a:gd name="T5" fmla="*/ 0 h 286"/>
              <a:gd name="T6" fmla="*/ 0 w 137"/>
              <a:gd name="T7" fmla="*/ 66 h 286"/>
            </a:gdLst>
            <a:ahLst/>
            <a:cxnLst>
              <a:cxn ang="0">
                <a:pos x="T0" y="T1"/>
              </a:cxn>
              <a:cxn ang="0">
                <a:pos x="T2" y="T3"/>
              </a:cxn>
              <a:cxn ang="0">
                <a:pos x="T4" y="T5"/>
              </a:cxn>
              <a:cxn ang="0">
                <a:pos x="T6" y="T7"/>
              </a:cxn>
            </a:cxnLst>
            <a:rect l="0" t="0" r="r" b="b"/>
            <a:pathLst>
              <a:path w="137" h="286">
                <a:moveTo>
                  <a:pt x="7" y="286"/>
                </a:moveTo>
                <a:lnTo>
                  <a:pt x="137" y="189"/>
                </a:lnTo>
                <a:lnTo>
                  <a:pt x="136" y="0"/>
                </a:lnTo>
                <a:lnTo>
                  <a:pt x="0" y="66"/>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46" name="Freeform 22"/>
          <p:cNvSpPr>
            <a:spLocks noChangeArrowheads="1"/>
          </p:cNvSpPr>
          <p:nvPr/>
        </p:nvSpPr>
        <p:spPr bwMode="auto">
          <a:xfrm>
            <a:off x="2098675" y="1143000"/>
            <a:ext cx="338138" cy="422275"/>
          </a:xfrm>
          <a:custGeom>
            <a:avLst/>
            <a:gdLst>
              <a:gd name="T0" fmla="*/ 0 w 213"/>
              <a:gd name="T1" fmla="*/ 0 h 266"/>
              <a:gd name="T2" fmla="*/ 213 w 213"/>
              <a:gd name="T3" fmla="*/ 32 h 266"/>
              <a:gd name="T4" fmla="*/ 213 w 213"/>
              <a:gd name="T5" fmla="*/ 266 h 266"/>
              <a:gd name="T6" fmla="*/ 0 w 213"/>
              <a:gd name="T7" fmla="*/ 228 h 266"/>
            </a:gdLst>
            <a:ahLst/>
            <a:cxnLst>
              <a:cxn ang="0">
                <a:pos x="T0" y="T1"/>
              </a:cxn>
              <a:cxn ang="0">
                <a:pos x="T2" y="T3"/>
              </a:cxn>
              <a:cxn ang="0">
                <a:pos x="T4" y="T5"/>
              </a:cxn>
              <a:cxn ang="0">
                <a:pos x="T6" y="T7"/>
              </a:cxn>
            </a:cxnLst>
            <a:rect l="0" t="0" r="r" b="b"/>
            <a:pathLst>
              <a:path w="213" h="266">
                <a:moveTo>
                  <a:pt x="0" y="0"/>
                </a:moveTo>
                <a:lnTo>
                  <a:pt x="213" y="32"/>
                </a:lnTo>
                <a:lnTo>
                  <a:pt x="213" y="266"/>
                </a:lnTo>
                <a:lnTo>
                  <a:pt x="0" y="228"/>
                </a:lnTo>
                <a:close/>
              </a:path>
            </a:pathLst>
          </a:custGeom>
          <a:solidFill>
            <a:srgbClr val="737373"/>
          </a:solidFill>
          <a:ln w="12700">
            <a:solidFill>
              <a:srgbClr val="737373"/>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47" name="Freeform 23"/>
          <p:cNvSpPr>
            <a:spLocks noChangeArrowheads="1"/>
          </p:cNvSpPr>
          <p:nvPr/>
        </p:nvSpPr>
        <p:spPr bwMode="auto">
          <a:xfrm>
            <a:off x="2138363" y="1196975"/>
            <a:ext cx="249237" cy="311150"/>
          </a:xfrm>
          <a:custGeom>
            <a:avLst/>
            <a:gdLst>
              <a:gd name="T0" fmla="*/ 0 w 157"/>
              <a:gd name="T1" fmla="*/ 0 h 196"/>
              <a:gd name="T2" fmla="*/ 156 w 157"/>
              <a:gd name="T3" fmla="*/ 23 h 196"/>
              <a:gd name="T4" fmla="*/ 157 w 157"/>
              <a:gd name="T5" fmla="*/ 196 h 196"/>
              <a:gd name="T6" fmla="*/ 1 w 157"/>
              <a:gd name="T7" fmla="*/ 167 h 196"/>
            </a:gdLst>
            <a:ahLst/>
            <a:cxnLst>
              <a:cxn ang="0">
                <a:pos x="T0" y="T1"/>
              </a:cxn>
              <a:cxn ang="0">
                <a:pos x="T2" y="T3"/>
              </a:cxn>
              <a:cxn ang="0">
                <a:pos x="T4" y="T5"/>
              </a:cxn>
              <a:cxn ang="0">
                <a:pos x="T6" y="T7"/>
              </a:cxn>
            </a:cxnLst>
            <a:rect l="0" t="0" r="r" b="b"/>
            <a:pathLst>
              <a:path w="157" h="196">
                <a:moveTo>
                  <a:pt x="0" y="0"/>
                </a:moveTo>
                <a:lnTo>
                  <a:pt x="156" y="23"/>
                </a:lnTo>
                <a:lnTo>
                  <a:pt x="157" y="196"/>
                </a:lnTo>
                <a:lnTo>
                  <a:pt x="1" y="167"/>
                </a:lnTo>
                <a:close/>
              </a:path>
            </a:pathLst>
          </a:custGeom>
          <a:gradFill rotWithShape="0">
            <a:gsLst>
              <a:gs pos="0">
                <a:srgbClr val="B4B4B4"/>
              </a:gs>
              <a:gs pos="100000">
                <a:srgbClr val="DCDCDC"/>
              </a:gs>
            </a:gsLst>
            <a:lin ang="54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48" name="Text Box 24"/>
          <p:cNvSpPr txBox="1">
            <a:spLocks noChangeArrowheads="1"/>
          </p:cNvSpPr>
          <p:nvPr/>
        </p:nvSpPr>
        <p:spPr bwMode="auto">
          <a:xfrm>
            <a:off x="2214563" y="1195388"/>
            <a:ext cx="106362" cy="30956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808080"/>
                </a:solidFill>
              </a:rPr>
              <a:t>I</a:t>
            </a:r>
          </a:p>
        </p:txBody>
      </p:sp>
      <p:sp>
        <p:nvSpPr>
          <p:cNvPr id="1049" name="Freeform 25"/>
          <p:cNvSpPr>
            <a:spLocks noChangeArrowheads="1"/>
          </p:cNvSpPr>
          <p:nvPr/>
        </p:nvSpPr>
        <p:spPr bwMode="auto">
          <a:xfrm>
            <a:off x="2387600" y="1143000"/>
            <a:ext cx="563563" cy="179388"/>
          </a:xfrm>
          <a:custGeom>
            <a:avLst/>
            <a:gdLst>
              <a:gd name="T0" fmla="*/ 220 w 355"/>
              <a:gd name="T1" fmla="*/ 113 h 113"/>
              <a:gd name="T2" fmla="*/ 355 w 355"/>
              <a:gd name="T3" fmla="*/ 37 h 113"/>
              <a:gd name="T4" fmla="*/ 135 w 355"/>
              <a:gd name="T5" fmla="*/ 0 h 113"/>
              <a:gd name="T6" fmla="*/ 0 w 355"/>
              <a:gd name="T7" fmla="*/ 64 h 113"/>
            </a:gdLst>
            <a:ahLst/>
            <a:cxnLst>
              <a:cxn ang="0">
                <a:pos x="T0" y="T1"/>
              </a:cxn>
              <a:cxn ang="0">
                <a:pos x="T2" y="T3"/>
              </a:cxn>
              <a:cxn ang="0">
                <a:pos x="T4" y="T5"/>
              </a:cxn>
              <a:cxn ang="0">
                <a:pos x="T6" y="T7"/>
              </a:cxn>
            </a:cxnLst>
            <a:rect l="0" t="0" r="r" b="b"/>
            <a:pathLst>
              <a:path w="355" h="113">
                <a:moveTo>
                  <a:pt x="220" y="113"/>
                </a:moveTo>
                <a:lnTo>
                  <a:pt x="355" y="37"/>
                </a:lnTo>
                <a:lnTo>
                  <a:pt x="135" y="0"/>
                </a:lnTo>
                <a:lnTo>
                  <a:pt x="0" y="6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50" name="Freeform 26"/>
          <p:cNvSpPr>
            <a:spLocks noChangeArrowheads="1"/>
          </p:cNvSpPr>
          <p:nvPr/>
        </p:nvSpPr>
        <p:spPr bwMode="auto">
          <a:xfrm>
            <a:off x="2735263" y="1200150"/>
            <a:ext cx="223837" cy="501650"/>
          </a:xfrm>
          <a:custGeom>
            <a:avLst/>
            <a:gdLst>
              <a:gd name="T0" fmla="*/ 2 w 141"/>
              <a:gd name="T1" fmla="*/ 316 h 316"/>
              <a:gd name="T2" fmla="*/ 141 w 141"/>
              <a:gd name="T3" fmla="*/ 237 h 316"/>
              <a:gd name="T4" fmla="*/ 136 w 141"/>
              <a:gd name="T5" fmla="*/ 0 h 316"/>
              <a:gd name="T6" fmla="*/ 0 w 141"/>
              <a:gd name="T7" fmla="*/ 78 h 316"/>
            </a:gdLst>
            <a:ahLst/>
            <a:cxnLst>
              <a:cxn ang="0">
                <a:pos x="T0" y="T1"/>
              </a:cxn>
              <a:cxn ang="0">
                <a:pos x="T2" y="T3"/>
              </a:cxn>
              <a:cxn ang="0">
                <a:pos x="T4" y="T5"/>
              </a:cxn>
              <a:cxn ang="0">
                <a:pos x="T6" y="T7"/>
              </a:cxn>
            </a:cxnLst>
            <a:rect l="0" t="0" r="r" b="b"/>
            <a:pathLst>
              <a:path w="141" h="316">
                <a:moveTo>
                  <a:pt x="2" y="316"/>
                </a:moveTo>
                <a:lnTo>
                  <a:pt x="141" y="237"/>
                </a:lnTo>
                <a:lnTo>
                  <a:pt x="136" y="0"/>
                </a:lnTo>
                <a:lnTo>
                  <a:pt x="0" y="78"/>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51" name="Freeform 27"/>
          <p:cNvSpPr>
            <a:spLocks noChangeArrowheads="1"/>
          </p:cNvSpPr>
          <p:nvPr/>
        </p:nvSpPr>
        <p:spPr bwMode="auto">
          <a:xfrm>
            <a:off x="2387600" y="1249363"/>
            <a:ext cx="347663" cy="454025"/>
          </a:xfrm>
          <a:custGeom>
            <a:avLst/>
            <a:gdLst>
              <a:gd name="T0" fmla="*/ 0 w 219"/>
              <a:gd name="T1" fmla="*/ 0 h 286"/>
              <a:gd name="T2" fmla="*/ 218 w 219"/>
              <a:gd name="T3" fmla="*/ 45 h 286"/>
              <a:gd name="T4" fmla="*/ 219 w 219"/>
              <a:gd name="T5" fmla="*/ 286 h 286"/>
              <a:gd name="T6" fmla="*/ 2 w 219"/>
              <a:gd name="T7" fmla="*/ 236 h 286"/>
            </a:gdLst>
            <a:ahLst/>
            <a:cxnLst>
              <a:cxn ang="0">
                <a:pos x="T0" y="T1"/>
              </a:cxn>
              <a:cxn ang="0">
                <a:pos x="T2" y="T3"/>
              </a:cxn>
              <a:cxn ang="0">
                <a:pos x="T4" y="T5"/>
              </a:cxn>
              <a:cxn ang="0">
                <a:pos x="T6" y="T7"/>
              </a:cxn>
            </a:cxnLst>
            <a:rect l="0" t="0" r="r" b="b"/>
            <a:pathLst>
              <a:path w="219" h="286">
                <a:moveTo>
                  <a:pt x="0" y="0"/>
                </a:moveTo>
                <a:lnTo>
                  <a:pt x="218" y="45"/>
                </a:lnTo>
                <a:lnTo>
                  <a:pt x="219" y="286"/>
                </a:lnTo>
                <a:lnTo>
                  <a:pt x="2" y="236"/>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52" name="Freeform 28"/>
          <p:cNvSpPr>
            <a:spLocks noChangeArrowheads="1"/>
          </p:cNvSpPr>
          <p:nvPr/>
        </p:nvSpPr>
        <p:spPr bwMode="auto">
          <a:xfrm>
            <a:off x="2430463" y="1298575"/>
            <a:ext cx="261937" cy="347663"/>
          </a:xfrm>
          <a:custGeom>
            <a:avLst/>
            <a:gdLst>
              <a:gd name="T0" fmla="*/ 0 w 165"/>
              <a:gd name="T1" fmla="*/ 0 h 219"/>
              <a:gd name="T2" fmla="*/ 164 w 165"/>
              <a:gd name="T3" fmla="*/ 37 h 219"/>
              <a:gd name="T4" fmla="*/ 165 w 165"/>
              <a:gd name="T5" fmla="*/ 219 h 219"/>
              <a:gd name="T6" fmla="*/ 1 w 165"/>
              <a:gd name="T7" fmla="*/ 184 h 219"/>
            </a:gdLst>
            <a:ahLst/>
            <a:cxnLst>
              <a:cxn ang="0">
                <a:pos x="T0" y="T1"/>
              </a:cxn>
              <a:cxn ang="0">
                <a:pos x="T2" y="T3"/>
              </a:cxn>
              <a:cxn ang="0">
                <a:pos x="T4" y="T5"/>
              </a:cxn>
              <a:cxn ang="0">
                <a:pos x="T6" y="T7"/>
              </a:cxn>
            </a:cxnLst>
            <a:rect l="0" t="0" r="r" b="b"/>
            <a:pathLst>
              <a:path w="165" h="219">
                <a:moveTo>
                  <a:pt x="0" y="0"/>
                </a:moveTo>
                <a:lnTo>
                  <a:pt x="164" y="37"/>
                </a:lnTo>
                <a:lnTo>
                  <a:pt x="165" y="219"/>
                </a:lnTo>
                <a:lnTo>
                  <a:pt x="1" y="184"/>
                </a:lnTo>
                <a:close/>
              </a:path>
            </a:pathLst>
          </a:custGeom>
          <a:gradFill rotWithShape="0">
            <a:gsLst>
              <a:gs pos="0">
                <a:srgbClr val="F0F0F0"/>
              </a:gs>
              <a:gs pos="100000">
                <a:srgbClr val="919191"/>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53" name="Text Box 29"/>
          <p:cNvSpPr txBox="1">
            <a:spLocks noChangeArrowheads="1"/>
          </p:cNvSpPr>
          <p:nvPr/>
        </p:nvSpPr>
        <p:spPr bwMode="auto">
          <a:xfrm>
            <a:off x="2476500" y="1327150"/>
            <a:ext cx="169863"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919191"/>
                </a:solidFill>
              </a:rPr>
              <a:t>P</a:t>
            </a:r>
          </a:p>
        </p:txBody>
      </p:sp>
      <p:sp>
        <p:nvSpPr>
          <p:cNvPr id="1054" name="Freeform 30"/>
          <p:cNvSpPr>
            <a:spLocks noChangeArrowheads="1"/>
          </p:cNvSpPr>
          <p:nvPr/>
        </p:nvSpPr>
        <p:spPr bwMode="auto">
          <a:xfrm>
            <a:off x="1943100" y="1057275"/>
            <a:ext cx="155575" cy="457200"/>
          </a:xfrm>
          <a:custGeom>
            <a:avLst/>
            <a:gdLst>
              <a:gd name="T0" fmla="*/ 1 w 98"/>
              <a:gd name="T1" fmla="*/ 288 h 288"/>
              <a:gd name="T2" fmla="*/ 93 w 98"/>
              <a:gd name="T3" fmla="*/ 218 h 288"/>
              <a:gd name="T4" fmla="*/ 98 w 98"/>
              <a:gd name="T5" fmla="*/ 0 h 288"/>
              <a:gd name="T6" fmla="*/ 0 w 98"/>
              <a:gd name="T7" fmla="*/ 66 h 288"/>
            </a:gdLst>
            <a:ahLst/>
            <a:cxnLst>
              <a:cxn ang="0">
                <a:pos x="T0" y="T1"/>
              </a:cxn>
              <a:cxn ang="0">
                <a:pos x="T2" y="T3"/>
              </a:cxn>
              <a:cxn ang="0">
                <a:pos x="T4" y="T5"/>
              </a:cxn>
              <a:cxn ang="0">
                <a:pos x="T6" y="T7"/>
              </a:cxn>
            </a:cxnLst>
            <a:rect l="0" t="0" r="r" b="b"/>
            <a:pathLst>
              <a:path w="98" h="288">
                <a:moveTo>
                  <a:pt x="1" y="288"/>
                </a:moveTo>
                <a:lnTo>
                  <a:pt x="93" y="218"/>
                </a:lnTo>
                <a:lnTo>
                  <a:pt x="98" y="0"/>
                </a:lnTo>
                <a:lnTo>
                  <a:pt x="0" y="66"/>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55" name="Freeform 31"/>
          <p:cNvSpPr>
            <a:spLocks noChangeArrowheads="1"/>
          </p:cNvSpPr>
          <p:nvPr/>
        </p:nvSpPr>
        <p:spPr bwMode="auto">
          <a:xfrm>
            <a:off x="1609725" y="1039813"/>
            <a:ext cx="488950" cy="123825"/>
          </a:xfrm>
          <a:custGeom>
            <a:avLst/>
            <a:gdLst>
              <a:gd name="T0" fmla="*/ 213 w 308"/>
              <a:gd name="T1" fmla="*/ 78 h 78"/>
              <a:gd name="T2" fmla="*/ 308 w 308"/>
              <a:gd name="T3" fmla="*/ 10 h 78"/>
              <a:gd name="T4" fmla="*/ 121 w 308"/>
              <a:gd name="T5" fmla="*/ 0 h 78"/>
              <a:gd name="T6" fmla="*/ 0 w 308"/>
              <a:gd name="T7" fmla="*/ 64 h 78"/>
            </a:gdLst>
            <a:ahLst/>
            <a:cxnLst>
              <a:cxn ang="0">
                <a:pos x="T0" y="T1"/>
              </a:cxn>
              <a:cxn ang="0">
                <a:pos x="T2" y="T3"/>
              </a:cxn>
              <a:cxn ang="0">
                <a:pos x="T4" y="T5"/>
              </a:cxn>
              <a:cxn ang="0">
                <a:pos x="T6" y="T7"/>
              </a:cxn>
            </a:cxnLst>
            <a:rect l="0" t="0" r="r" b="b"/>
            <a:pathLst>
              <a:path w="308" h="78">
                <a:moveTo>
                  <a:pt x="213" y="78"/>
                </a:moveTo>
                <a:lnTo>
                  <a:pt x="308" y="10"/>
                </a:lnTo>
                <a:lnTo>
                  <a:pt x="121" y="0"/>
                </a:lnTo>
                <a:lnTo>
                  <a:pt x="0" y="6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56" name="Freeform 32"/>
          <p:cNvSpPr>
            <a:spLocks noChangeArrowheads="1"/>
          </p:cNvSpPr>
          <p:nvPr/>
        </p:nvSpPr>
        <p:spPr bwMode="auto">
          <a:xfrm>
            <a:off x="1612900" y="1139825"/>
            <a:ext cx="334963" cy="373063"/>
          </a:xfrm>
          <a:custGeom>
            <a:avLst/>
            <a:gdLst>
              <a:gd name="T0" fmla="*/ 0 w 211"/>
              <a:gd name="T1" fmla="*/ 0 h 235"/>
              <a:gd name="T2" fmla="*/ 207 w 211"/>
              <a:gd name="T3" fmla="*/ 12 h 235"/>
              <a:gd name="T4" fmla="*/ 211 w 211"/>
              <a:gd name="T5" fmla="*/ 235 h 235"/>
              <a:gd name="T6" fmla="*/ 2 w 211"/>
              <a:gd name="T7" fmla="*/ 214 h 235"/>
            </a:gdLst>
            <a:ahLst/>
            <a:cxnLst>
              <a:cxn ang="0">
                <a:pos x="T0" y="T1"/>
              </a:cxn>
              <a:cxn ang="0">
                <a:pos x="T2" y="T3"/>
              </a:cxn>
              <a:cxn ang="0">
                <a:pos x="T4" y="T5"/>
              </a:cxn>
              <a:cxn ang="0">
                <a:pos x="T6" y="T7"/>
              </a:cxn>
            </a:cxnLst>
            <a:rect l="0" t="0" r="r" b="b"/>
            <a:pathLst>
              <a:path w="211" h="235">
                <a:moveTo>
                  <a:pt x="0" y="0"/>
                </a:moveTo>
                <a:lnTo>
                  <a:pt x="207" y="12"/>
                </a:lnTo>
                <a:lnTo>
                  <a:pt x="211" y="235"/>
                </a:lnTo>
                <a:lnTo>
                  <a:pt x="2" y="214"/>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57" name="Freeform 33"/>
          <p:cNvSpPr>
            <a:spLocks noChangeArrowheads="1"/>
          </p:cNvSpPr>
          <p:nvPr/>
        </p:nvSpPr>
        <p:spPr bwMode="auto">
          <a:xfrm>
            <a:off x="1651000" y="1189038"/>
            <a:ext cx="254000" cy="276225"/>
          </a:xfrm>
          <a:custGeom>
            <a:avLst/>
            <a:gdLst>
              <a:gd name="T0" fmla="*/ 0 w 160"/>
              <a:gd name="T1" fmla="*/ 0 h 174"/>
              <a:gd name="T2" fmla="*/ 157 w 160"/>
              <a:gd name="T3" fmla="*/ 10 h 174"/>
              <a:gd name="T4" fmla="*/ 160 w 160"/>
              <a:gd name="T5" fmla="*/ 174 h 174"/>
              <a:gd name="T6" fmla="*/ 1 w 160"/>
              <a:gd name="T7" fmla="*/ 159 h 174"/>
            </a:gdLst>
            <a:ahLst/>
            <a:cxnLst>
              <a:cxn ang="0">
                <a:pos x="T0" y="T1"/>
              </a:cxn>
              <a:cxn ang="0">
                <a:pos x="T2" y="T3"/>
              </a:cxn>
              <a:cxn ang="0">
                <a:pos x="T4" y="T5"/>
              </a:cxn>
              <a:cxn ang="0">
                <a:pos x="T6" y="T7"/>
              </a:cxn>
            </a:cxnLst>
            <a:rect l="0" t="0" r="r" b="b"/>
            <a:pathLst>
              <a:path w="160" h="174">
                <a:moveTo>
                  <a:pt x="0" y="0"/>
                </a:moveTo>
                <a:lnTo>
                  <a:pt x="157" y="10"/>
                </a:lnTo>
                <a:lnTo>
                  <a:pt x="160" y="174"/>
                </a:lnTo>
                <a:lnTo>
                  <a:pt x="1" y="159"/>
                </a:lnTo>
                <a:close/>
              </a:path>
            </a:pathLst>
          </a:custGeom>
          <a:gradFill rotWithShape="0">
            <a:gsLst>
              <a:gs pos="0">
                <a:srgbClr val="F0F0F0"/>
              </a:gs>
              <a:gs pos="100000">
                <a:srgbClr val="919191"/>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58" name="Text Box 34"/>
          <p:cNvSpPr txBox="1">
            <a:spLocks noChangeArrowheads="1"/>
          </p:cNvSpPr>
          <p:nvPr/>
        </p:nvSpPr>
        <p:spPr bwMode="auto">
          <a:xfrm>
            <a:off x="1971675" y="1139825"/>
            <a:ext cx="76200" cy="3143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44444"/>
                </a:solidFill>
              </a:rPr>
              <a:t>/</a:t>
            </a:r>
          </a:p>
        </p:txBody>
      </p:sp>
      <p:sp>
        <p:nvSpPr>
          <p:cNvPr id="1059" name="Text Box 35"/>
          <p:cNvSpPr txBox="1">
            <a:spLocks noChangeArrowheads="1"/>
          </p:cNvSpPr>
          <p:nvPr/>
        </p:nvSpPr>
        <p:spPr bwMode="auto">
          <a:xfrm>
            <a:off x="1690688" y="1166813"/>
            <a:ext cx="169862" cy="30956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919191"/>
                </a:solidFill>
              </a:rPr>
              <a:t>P</a:t>
            </a:r>
          </a:p>
        </p:txBody>
      </p:sp>
      <p:sp>
        <p:nvSpPr>
          <p:cNvPr id="1060" name="Freeform 36"/>
          <p:cNvSpPr>
            <a:spLocks noChangeArrowheads="1"/>
          </p:cNvSpPr>
          <p:nvPr/>
        </p:nvSpPr>
        <p:spPr bwMode="auto">
          <a:xfrm>
            <a:off x="1131888" y="601663"/>
            <a:ext cx="484187" cy="98425"/>
          </a:xfrm>
          <a:custGeom>
            <a:avLst/>
            <a:gdLst>
              <a:gd name="T0" fmla="*/ 220 w 305"/>
              <a:gd name="T1" fmla="*/ 62 h 62"/>
              <a:gd name="T2" fmla="*/ 305 w 305"/>
              <a:gd name="T3" fmla="*/ 6 h 62"/>
              <a:gd name="T4" fmla="*/ 102 w 305"/>
              <a:gd name="T5" fmla="*/ 0 h 62"/>
              <a:gd name="T6" fmla="*/ 0 w 305"/>
              <a:gd name="T7" fmla="*/ 50 h 62"/>
            </a:gdLst>
            <a:ahLst/>
            <a:cxnLst>
              <a:cxn ang="0">
                <a:pos x="T0" y="T1"/>
              </a:cxn>
              <a:cxn ang="0">
                <a:pos x="T2" y="T3"/>
              </a:cxn>
              <a:cxn ang="0">
                <a:pos x="T4" y="T5"/>
              </a:cxn>
              <a:cxn ang="0">
                <a:pos x="T6" y="T7"/>
              </a:cxn>
            </a:cxnLst>
            <a:rect l="0" t="0" r="r" b="b"/>
            <a:pathLst>
              <a:path w="305" h="62">
                <a:moveTo>
                  <a:pt x="220" y="62"/>
                </a:moveTo>
                <a:lnTo>
                  <a:pt x="305" y="6"/>
                </a:lnTo>
                <a:lnTo>
                  <a:pt x="102" y="0"/>
                </a:lnTo>
                <a:lnTo>
                  <a:pt x="0" y="50"/>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61" name="Freeform 37"/>
          <p:cNvSpPr>
            <a:spLocks noChangeArrowheads="1"/>
          </p:cNvSpPr>
          <p:nvPr/>
        </p:nvSpPr>
        <p:spPr bwMode="auto">
          <a:xfrm>
            <a:off x="1455738" y="615950"/>
            <a:ext cx="158750" cy="433388"/>
          </a:xfrm>
          <a:custGeom>
            <a:avLst/>
            <a:gdLst>
              <a:gd name="T0" fmla="*/ 0 w 100"/>
              <a:gd name="T1" fmla="*/ 273 h 273"/>
              <a:gd name="T2" fmla="*/ 92 w 100"/>
              <a:gd name="T3" fmla="*/ 197 h 273"/>
              <a:gd name="T4" fmla="*/ 100 w 100"/>
              <a:gd name="T5" fmla="*/ 0 h 273"/>
              <a:gd name="T6" fmla="*/ 4 w 100"/>
              <a:gd name="T7" fmla="*/ 53 h 273"/>
            </a:gdLst>
            <a:ahLst/>
            <a:cxnLst>
              <a:cxn ang="0">
                <a:pos x="T0" y="T1"/>
              </a:cxn>
              <a:cxn ang="0">
                <a:pos x="T2" y="T3"/>
              </a:cxn>
              <a:cxn ang="0">
                <a:pos x="T4" y="T5"/>
              </a:cxn>
              <a:cxn ang="0">
                <a:pos x="T6" y="T7"/>
              </a:cxn>
            </a:cxnLst>
            <a:rect l="0" t="0" r="r" b="b"/>
            <a:pathLst>
              <a:path w="100" h="273">
                <a:moveTo>
                  <a:pt x="0" y="273"/>
                </a:moveTo>
                <a:lnTo>
                  <a:pt x="92" y="197"/>
                </a:lnTo>
                <a:lnTo>
                  <a:pt x="100" y="0"/>
                </a:lnTo>
                <a:lnTo>
                  <a:pt x="4" y="53"/>
                </a:lnTo>
                <a:close/>
              </a:path>
            </a:pathLst>
          </a:custGeom>
          <a:gradFill rotWithShape="0">
            <a:gsLst>
              <a:gs pos="0">
                <a:srgbClr val="5E5E5E"/>
              </a:gs>
              <a:gs pos="50000">
                <a:srgbClr val="DCDCDC"/>
              </a:gs>
              <a:gs pos="100000">
                <a:srgbClr val="5E5E5E"/>
              </a:gs>
            </a:gsLst>
            <a:lin ang="18900000" scaled="1"/>
          </a:gradFill>
          <a:ln w="12700">
            <a:solidFill>
              <a:srgbClr val="5E5E5E"/>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62" name="Freeform 38"/>
          <p:cNvSpPr>
            <a:spLocks noChangeArrowheads="1"/>
          </p:cNvSpPr>
          <p:nvPr/>
        </p:nvSpPr>
        <p:spPr bwMode="auto">
          <a:xfrm>
            <a:off x="1128713" y="682625"/>
            <a:ext cx="330200" cy="366713"/>
          </a:xfrm>
          <a:custGeom>
            <a:avLst/>
            <a:gdLst>
              <a:gd name="T0" fmla="*/ 0 w 208"/>
              <a:gd name="T1" fmla="*/ 0 h 231"/>
              <a:gd name="T2" fmla="*/ 208 w 208"/>
              <a:gd name="T3" fmla="*/ 8 h 231"/>
              <a:gd name="T4" fmla="*/ 208 w 208"/>
              <a:gd name="T5" fmla="*/ 231 h 231"/>
              <a:gd name="T6" fmla="*/ 0 w 208"/>
              <a:gd name="T7" fmla="*/ 211 h 231"/>
            </a:gdLst>
            <a:ahLst/>
            <a:cxnLst>
              <a:cxn ang="0">
                <a:pos x="T0" y="T1"/>
              </a:cxn>
              <a:cxn ang="0">
                <a:pos x="T2" y="T3"/>
              </a:cxn>
              <a:cxn ang="0">
                <a:pos x="T4" y="T5"/>
              </a:cxn>
              <a:cxn ang="0">
                <a:pos x="T6" y="T7"/>
              </a:cxn>
            </a:cxnLst>
            <a:rect l="0" t="0" r="r" b="b"/>
            <a:pathLst>
              <a:path w="208" h="231">
                <a:moveTo>
                  <a:pt x="0" y="0"/>
                </a:moveTo>
                <a:lnTo>
                  <a:pt x="208" y="8"/>
                </a:lnTo>
                <a:lnTo>
                  <a:pt x="208" y="231"/>
                </a:lnTo>
                <a:lnTo>
                  <a:pt x="0" y="211"/>
                </a:lnTo>
                <a:close/>
              </a:path>
            </a:pathLst>
          </a:custGeom>
          <a:solidFill>
            <a:srgbClr val="444444"/>
          </a:solidFill>
          <a:ln w="12700">
            <a:solidFill>
              <a:srgbClr val="44444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63" name="Freeform 39"/>
          <p:cNvSpPr>
            <a:spLocks noChangeArrowheads="1"/>
          </p:cNvSpPr>
          <p:nvPr/>
        </p:nvSpPr>
        <p:spPr bwMode="auto">
          <a:xfrm>
            <a:off x="1166813" y="725488"/>
            <a:ext cx="255587" cy="279400"/>
          </a:xfrm>
          <a:custGeom>
            <a:avLst/>
            <a:gdLst>
              <a:gd name="T0" fmla="*/ 0 w 161"/>
              <a:gd name="T1" fmla="*/ 0 h 176"/>
              <a:gd name="T2" fmla="*/ 161 w 161"/>
              <a:gd name="T3" fmla="*/ 7 h 176"/>
              <a:gd name="T4" fmla="*/ 161 w 161"/>
              <a:gd name="T5" fmla="*/ 176 h 176"/>
              <a:gd name="T6" fmla="*/ 0 w 161"/>
              <a:gd name="T7" fmla="*/ 161 h 176"/>
            </a:gdLst>
            <a:ahLst/>
            <a:cxnLst>
              <a:cxn ang="0">
                <a:pos x="T0" y="T1"/>
              </a:cxn>
              <a:cxn ang="0">
                <a:pos x="T2" y="T3"/>
              </a:cxn>
              <a:cxn ang="0">
                <a:pos x="T4" y="T5"/>
              </a:cxn>
              <a:cxn ang="0">
                <a:pos x="T6" y="T7"/>
              </a:cxn>
            </a:cxnLst>
            <a:rect l="0" t="0" r="r" b="b"/>
            <a:pathLst>
              <a:path w="161" h="176">
                <a:moveTo>
                  <a:pt x="0" y="0"/>
                </a:moveTo>
                <a:lnTo>
                  <a:pt x="161" y="7"/>
                </a:lnTo>
                <a:lnTo>
                  <a:pt x="161" y="176"/>
                </a:lnTo>
                <a:lnTo>
                  <a:pt x="0" y="161"/>
                </a:lnTo>
                <a:close/>
              </a:path>
            </a:pathLst>
          </a:custGeom>
          <a:gradFill rotWithShape="0">
            <a:gsLst>
              <a:gs pos="0">
                <a:srgbClr val="B4B4B4"/>
              </a:gs>
              <a:gs pos="100000">
                <a:srgbClr val="DCDCDC"/>
              </a:gs>
            </a:gsLst>
            <a:lin ang="27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64" name="Text Box 40"/>
          <p:cNvSpPr txBox="1">
            <a:spLocks noChangeArrowheads="1"/>
          </p:cNvSpPr>
          <p:nvPr/>
        </p:nvSpPr>
        <p:spPr bwMode="auto">
          <a:xfrm>
            <a:off x="1220788" y="709613"/>
            <a:ext cx="107950" cy="31115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44444"/>
                </a:solidFill>
              </a:rPr>
              <a:t>I</a:t>
            </a:r>
          </a:p>
        </p:txBody>
      </p:sp>
      <p:sp>
        <p:nvSpPr>
          <p:cNvPr id="1065" name="Freeform 41"/>
          <p:cNvSpPr>
            <a:spLocks noChangeArrowheads="1"/>
          </p:cNvSpPr>
          <p:nvPr/>
        </p:nvSpPr>
        <p:spPr bwMode="auto">
          <a:xfrm>
            <a:off x="1538288" y="617538"/>
            <a:ext cx="493712" cy="100012"/>
          </a:xfrm>
          <a:custGeom>
            <a:avLst/>
            <a:gdLst>
              <a:gd name="T0" fmla="*/ 219 w 311"/>
              <a:gd name="T1" fmla="*/ 63 h 63"/>
              <a:gd name="T2" fmla="*/ 311 w 311"/>
              <a:gd name="T3" fmla="*/ 5 h 63"/>
              <a:gd name="T4" fmla="*/ 102 w 311"/>
              <a:gd name="T5" fmla="*/ 0 h 63"/>
              <a:gd name="T6" fmla="*/ 0 w 311"/>
              <a:gd name="T7" fmla="*/ 52 h 63"/>
            </a:gdLst>
            <a:ahLst/>
            <a:cxnLst>
              <a:cxn ang="0">
                <a:pos x="T0" y="T1"/>
              </a:cxn>
              <a:cxn ang="0">
                <a:pos x="T2" y="T3"/>
              </a:cxn>
              <a:cxn ang="0">
                <a:pos x="T4" y="T5"/>
              </a:cxn>
              <a:cxn ang="0">
                <a:pos x="T6" y="T7"/>
              </a:cxn>
            </a:cxnLst>
            <a:rect l="0" t="0" r="r" b="b"/>
            <a:pathLst>
              <a:path w="311" h="63">
                <a:moveTo>
                  <a:pt x="219" y="63"/>
                </a:moveTo>
                <a:lnTo>
                  <a:pt x="311" y="5"/>
                </a:lnTo>
                <a:lnTo>
                  <a:pt x="102" y="0"/>
                </a:lnTo>
                <a:lnTo>
                  <a:pt x="0" y="52"/>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66" name="Freeform 42"/>
          <p:cNvSpPr>
            <a:spLocks noChangeArrowheads="1"/>
          </p:cNvSpPr>
          <p:nvPr/>
        </p:nvSpPr>
        <p:spPr bwMode="auto">
          <a:xfrm>
            <a:off x="1873250" y="625475"/>
            <a:ext cx="163513" cy="446088"/>
          </a:xfrm>
          <a:custGeom>
            <a:avLst/>
            <a:gdLst>
              <a:gd name="T0" fmla="*/ 0 w 103"/>
              <a:gd name="T1" fmla="*/ 281 h 281"/>
              <a:gd name="T2" fmla="*/ 91 w 103"/>
              <a:gd name="T3" fmla="*/ 211 h 281"/>
              <a:gd name="T4" fmla="*/ 103 w 103"/>
              <a:gd name="T5" fmla="*/ 0 h 281"/>
              <a:gd name="T6" fmla="*/ 5 w 103"/>
              <a:gd name="T7" fmla="*/ 61 h 281"/>
            </a:gdLst>
            <a:ahLst/>
            <a:cxnLst>
              <a:cxn ang="0">
                <a:pos x="T0" y="T1"/>
              </a:cxn>
              <a:cxn ang="0">
                <a:pos x="T2" y="T3"/>
              </a:cxn>
              <a:cxn ang="0">
                <a:pos x="T4" y="T5"/>
              </a:cxn>
              <a:cxn ang="0">
                <a:pos x="T6" y="T7"/>
              </a:cxn>
            </a:cxnLst>
            <a:rect l="0" t="0" r="r" b="b"/>
            <a:pathLst>
              <a:path w="103" h="281">
                <a:moveTo>
                  <a:pt x="0" y="281"/>
                </a:moveTo>
                <a:lnTo>
                  <a:pt x="91" y="211"/>
                </a:lnTo>
                <a:lnTo>
                  <a:pt x="103" y="0"/>
                </a:lnTo>
                <a:lnTo>
                  <a:pt x="5" y="61"/>
                </a:lnTo>
                <a:close/>
              </a:path>
            </a:pathLst>
          </a:custGeom>
          <a:gradFill rotWithShape="0">
            <a:gsLst>
              <a:gs pos="0">
                <a:srgbClr val="B4B4B4"/>
              </a:gs>
              <a:gs pos="100000">
                <a:srgbClr val="DCDCDC"/>
              </a:gs>
            </a:gsLst>
            <a:lin ang="27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67" name="Freeform 43"/>
          <p:cNvSpPr>
            <a:spLocks noChangeArrowheads="1"/>
          </p:cNvSpPr>
          <p:nvPr/>
        </p:nvSpPr>
        <p:spPr bwMode="auto">
          <a:xfrm>
            <a:off x="1527175" y="700088"/>
            <a:ext cx="354013" cy="374650"/>
          </a:xfrm>
          <a:custGeom>
            <a:avLst/>
            <a:gdLst>
              <a:gd name="T0" fmla="*/ 3 w 223"/>
              <a:gd name="T1" fmla="*/ 0 h 236"/>
              <a:gd name="T2" fmla="*/ 223 w 223"/>
              <a:gd name="T3" fmla="*/ 13 h 236"/>
              <a:gd name="T4" fmla="*/ 219 w 223"/>
              <a:gd name="T5" fmla="*/ 236 h 236"/>
              <a:gd name="T6" fmla="*/ 0 w 223"/>
              <a:gd name="T7" fmla="*/ 221 h 236"/>
            </a:gdLst>
            <a:ahLst/>
            <a:cxnLst>
              <a:cxn ang="0">
                <a:pos x="T0" y="T1"/>
              </a:cxn>
              <a:cxn ang="0">
                <a:pos x="T2" y="T3"/>
              </a:cxn>
              <a:cxn ang="0">
                <a:pos x="T4" y="T5"/>
              </a:cxn>
              <a:cxn ang="0">
                <a:pos x="T6" y="T7"/>
              </a:cxn>
            </a:cxnLst>
            <a:rect l="0" t="0" r="r" b="b"/>
            <a:pathLst>
              <a:path w="223" h="236">
                <a:moveTo>
                  <a:pt x="3" y="0"/>
                </a:moveTo>
                <a:lnTo>
                  <a:pt x="223" y="13"/>
                </a:lnTo>
                <a:lnTo>
                  <a:pt x="219" y="236"/>
                </a:lnTo>
                <a:lnTo>
                  <a:pt x="0" y="221"/>
                </a:lnTo>
                <a:close/>
              </a:path>
            </a:pathLst>
          </a:custGeom>
          <a:solidFill>
            <a:srgbClr val="737373"/>
          </a:solidFill>
          <a:ln w="12700">
            <a:solidFill>
              <a:srgbClr val="737373"/>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68" name="Freeform 44"/>
          <p:cNvSpPr>
            <a:spLocks noChangeArrowheads="1"/>
          </p:cNvSpPr>
          <p:nvPr/>
        </p:nvSpPr>
        <p:spPr bwMode="auto">
          <a:xfrm>
            <a:off x="1568450" y="741363"/>
            <a:ext cx="271463" cy="292100"/>
          </a:xfrm>
          <a:custGeom>
            <a:avLst/>
            <a:gdLst>
              <a:gd name="T0" fmla="*/ 3 w 171"/>
              <a:gd name="T1" fmla="*/ 0 h 184"/>
              <a:gd name="T2" fmla="*/ 171 w 171"/>
              <a:gd name="T3" fmla="*/ 9 h 184"/>
              <a:gd name="T4" fmla="*/ 167 w 171"/>
              <a:gd name="T5" fmla="*/ 184 h 184"/>
              <a:gd name="T6" fmla="*/ 0 w 171"/>
              <a:gd name="T7" fmla="*/ 173 h 184"/>
            </a:gdLst>
            <a:ahLst/>
            <a:cxnLst>
              <a:cxn ang="0">
                <a:pos x="T0" y="T1"/>
              </a:cxn>
              <a:cxn ang="0">
                <a:pos x="T2" y="T3"/>
              </a:cxn>
              <a:cxn ang="0">
                <a:pos x="T4" y="T5"/>
              </a:cxn>
              <a:cxn ang="0">
                <a:pos x="T6" y="T7"/>
              </a:cxn>
            </a:cxnLst>
            <a:rect l="0" t="0" r="r" b="b"/>
            <a:pathLst>
              <a:path w="171" h="184">
                <a:moveTo>
                  <a:pt x="3" y="0"/>
                </a:moveTo>
                <a:lnTo>
                  <a:pt x="171" y="9"/>
                </a:lnTo>
                <a:lnTo>
                  <a:pt x="167" y="184"/>
                </a:lnTo>
                <a:lnTo>
                  <a:pt x="0" y="173"/>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69" name="Text Box 45"/>
          <p:cNvSpPr txBox="1">
            <a:spLocks noChangeArrowheads="1"/>
          </p:cNvSpPr>
          <p:nvPr/>
        </p:nvSpPr>
        <p:spPr bwMode="auto">
          <a:xfrm>
            <a:off x="1609725" y="730250"/>
            <a:ext cx="184150" cy="3143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A0A0A0"/>
                </a:solidFill>
              </a:rPr>
              <a:t>B</a:t>
            </a:r>
          </a:p>
        </p:txBody>
      </p:sp>
      <p:sp>
        <p:nvSpPr>
          <p:cNvPr id="1070" name="Freeform 46"/>
          <p:cNvSpPr>
            <a:spLocks noChangeArrowheads="1"/>
          </p:cNvSpPr>
          <p:nvPr/>
        </p:nvSpPr>
        <p:spPr bwMode="auto">
          <a:xfrm>
            <a:off x="1938338" y="776288"/>
            <a:ext cx="363537" cy="355600"/>
          </a:xfrm>
          <a:custGeom>
            <a:avLst/>
            <a:gdLst>
              <a:gd name="T0" fmla="*/ 0 w 229"/>
              <a:gd name="T1" fmla="*/ 1 h 224"/>
              <a:gd name="T2" fmla="*/ 226 w 229"/>
              <a:gd name="T3" fmla="*/ 0 h 224"/>
              <a:gd name="T4" fmla="*/ 229 w 229"/>
              <a:gd name="T5" fmla="*/ 224 h 224"/>
              <a:gd name="T6" fmla="*/ 4 w 229"/>
              <a:gd name="T7" fmla="*/ 221 h 224"/>
            </a:gdLst>
            <a:ahLst/>
            <a:cxnLst>
              <a:cxn ang="0">
                <a:pos x="T0" y="T1"/>
              </a:cxn>
              <a:cxn ang="0">
                <a:pos x="T2" y="T3"/>
              </a:cxn>
              <a:cxn ang="0">
                <a:pos x="T4" y="T5"/>
              </a:cxn>
              <a:cxn ang="0">
                <a:pos x="T6" y="T7"/>
              </a:cxn>
            </a:cxnLst>
            <a:rect l="0" t="0" r="r" b="b"/>
            <a:pathLst>
              <a:path w="229" h="224">
                <a:moveTo>
                  <a:pt x="0" y="1"/>
                </a:moveTo>
                <a:lnTo>
                  <a:pt x="226" y="0"/>
                </a:lnTo>
                <a:lnTo>
                  <a:pt x="229" y="224"/>
                </a:lnTo>
                <a:lnTo>
                  <a:pt x="4" y="221"/>
                </a:lnTo>
                <a:close/>
              </a:path>
            </a:pathLst>
          </a:custGeom>
          <a:solidFill>
            <a:srgbClr val="B4B4B4"/>
          </a:soli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71" name="Freeform 47"/>
          <p:cNvSpPr>
            <a:spLocks noChangeArrowheads="1"/>
          </p:cNvSpPr>
          <p:nvPr/>
        </p:nvSpPr>
        <p:spPr bwMode="auto">
          <a:xfrm>
            <a:off x="1984375" y="823913"/>
            <a:ext cx="274638" cy="271462"/>
          </a:xfrm>
          <a:custGeom>
            <a:avLst/>
            <a:gdLst>
              <a:gd name="T0" fmla="*/ 0 w 173"/>
              <a:gd name="T1" fmla="*/ 3 h 171"/>
              <a:gd name="T2" fmla="*/ 172 w 173"/>
              <a:gd name="T3" fmla="*/ 0 h 171"/>
              <a:gd name="T4" fmla="*/ 173 w 173"/>
              <a:gd name="T5" fmla="*/ 171 h 171"/>
              <a:gd name="T6" fmla="*/ 3 w 173"/>
              <a:gd name="T7" fmla="*/ 171 h 171"/>
            </a:gdLst>
            <a:ahLst/>
            <a:cxnLst>
              <a:cxn ang="0">
                <a:pos x="T0" y="T1"/>
              </a:cxn>
              <a:cxn ang="0">
                <a:pos x="T2" y="T3"/>
              </a:cxn>
              <a:cxn ang="0">
                <a:pos x="T4" y="T5"/>
              </a:cxn>
              <a:cxn ang="0">
                <a:pos x="T6" y="T7"/>
              </a:cxn>
            </a:cxnLst>
            <a:rect l="0" t="0" r="r" b="b"/>
            <a:pathLst>
              <a:path w="173" h="171">
                <a:moveTo>
                  <a:pt x="0" y="3"/>
                </a:moveTo>
                <a:lnTo>
                  <a:pt x="172" y="0"/>
                </a:lnTo>
                <a:lnTo>
                  <a:pt x="173" y="171"/>
                </a:lnTo>
                <a:lnTo>
                  <a:pt x="3" y="171"/>
                </a:lnTo>
                <a:close/>
              </a:path>
            </a:pathLst>
          </a:custGeom>
          <a:gradFill rotWithShape="0">
            <a:gsLst>
              <a:gs pos="0">
                <a:srgbClr val="F0F0F0"/>
              </a:gs>
              <a:gs pos="100000">
                <a:srgbClr val="DCDCDC"/>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72" name="Freeform 48"/>
          <p:cNvSpPr>
            <a:spLocks noChangeArrowheads="1"/>
          </p:cNvSpPr>
          <p:nvPr/>
        </p:nvSpPr>
        <p:spPr bwMode="auto">
          <a:xfrm>
            <a:off x="1939925" y="714375"/>
            <a:ext cx="358775" cy="63500"/>
          </a:xfrm>
          <a:custGeom>
            <a:avLst/>
            <a:gdLst>
              <a:gd name="T0" fmla="*/ 226 w 226"/>
              <a:gd name="T1" fmla="*/ 37 h 40"/>
              <a:gd name="T2" fmla="*/ 206 w 226"/>
              <a:gd name="T3" fmla="*/ 0 h 40"/>
              <a:gd name="T4" fmla="*/ 9 w 226"/>
              <a:gd name="T5" fmla="*/ 3 h 40"/>
              <a:gd name="T6" fmla="*/ 0 w 226"/>
              <a:gd name="T7" fmla="*/ 40 h 40"/>
            </a:gdLst>
            <a:ahLst/>
            <a:cxnLst>
              <a:cxn ang="0">
                <a:pos x="T0" y="T1"/>
              </a:cxn>
              <a:cxn ang="0">
                <a:pos x="T2" y="T3"/>
              </a:cxn>
              <a:cxn ang="0">
                <a:pos x="T4" y="T5"/>
              </a:cxn>
              <a:cxn ang="0">
                <a:pos x="T6" y="T7"/>
              </a:cxn>
            </a:cxnLst>
            <a:rect l="0" t="0" r="r" b="b"/>
            <a:pathLst>
              <a:path w="226" h="40">
                <a:moveTo>
                  <a:pt x="226" y="37"/>
                </a:moveTo>
                <a:lnTo>
                  <a:pt x="206" y="0"/>
                </a:lnTo>
                <a:lnTo>
                  <a:pt x="9" y="3"/>
                </a:lnTo>
                <a:lnTo>
                  <a:pt x="0" y="40"/>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73" name="Text Box 49"/>
          <p:cNvSpPr txBox="1">
            <a:spLocks noChangeArrowheads="1"/>
          </p:cNvSpPr>
          <p:nvPr/>
        </p:nvSpPr>
        <p:spPr bwMode="auto">
          <a:xfrm>
            <a:off x="1987550" y="803275"/>
            <a:ext cx="261938" cy="31591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B4B4B4"/>
                </a:solidFill>
              </a:rPr>
              <a:t>M</a:t>
            </a: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Times New Roman" pitchFamily="18" charset="0"/>
        </a:defRPr>
      </a:lvl2pPr>
      <a:lvl3pPr algn="ctr" rtl="0" eaLnBrk="0" fontAlgn="base" hangingPunct="0">
        <a:spcBef>
          <a:spcPct val="0"/>
        </a:spcBef>
        <a:spcAft>
          <a:spcPct val="0"/>
        </a:spcAft>
        <a:defRPr sz="4400">
          <a:solidFill>
            <a:schemeClr val="tx2"/>
          </a:solidFill>
          <a:latin typeface="Times New Roman" pitchFamily="18" charset="0"/>
        </a:defRPr>
      </a:lvl3pPr>
      <a:lvl4pPr algn="ctr" rtl="0" eaLnBrk="0" fontAlgn="base" hangingPunct="0">
        <a:spcBef>
          <a:spcPct val="0"/>
        </a:spcBef>
        <a:spcAft>
          <a:spcPct val="0"/>
        </a:spcAft>
        <a:defRPr sz="4400">
          <a:solidFill>
            <a:schemeClr val="tx2"/>
          </a:solidFill>
          <a:latin typeface="Times New Roman" pitchFamily="18" charset="0"/>
        </a:defRPr>
      </a:lvl4pPr>
      <a:lvl5pPr algn="ctr" rtl="0" eaLnBrk="0" fontAlgn="base" hangingPunct="0">
        <a:spcBef>
          <a:spcPct val="0"/>
        </a:spcBef>
        <a:spcAft>
          <a:spcPct val="0"/>
        </a:spcAft>
        <a:defRPr sz="4400">
          <a:solidFill>
            <a:schemeClr val="tx2"/>
          </a:solidFill>
          <a:latin typeface="Times New Roman" pitchFamily="18" charset="0"/>
        </a:defRPr>
      </a:lvl5pPr>
      <a:lvl6pPr marL="457200" algn="ctr" rtl="0" eaLnBrk="0" fontAlgn="base" hangingPunct="0">
        <a:spcBef>
          <a:spcPct val="0"/>
        </a:spcBef>
        <a:spcAft>
          <a:spcPct val="0"/>
        </a:spcAft>
        <a:defRPr sz="4400">
          <a:solidFill>
            <a:schemeClr val="tx2"/>
          </a:solidFill>
          <a:latin typeface="Times New Roman" pitchFamily="18" charset="0"/>
        </a:defRPr>
      </a:lvl6pPr>
      <a:lvl7pPr marL="914400" algn="ctr" rtl="0" eaLnBrk="0" fontAlgn="base" hangingPunct="0">
        <a:spcBef>
          <a:spcPct val="0"/>
        </a:spcBef>
        <a:spcAft>
          <a:spcPct val="0"/>
        </a:spcAft>
        <a:defRPr sz="4400">
          <a:solidFill>
            <a:schemeClr val="tx2"/>
          </a:solidFill>
          <a:latin typeface="Times New Roman" pitchFamily="18" charset="0"/>
        </a:defRPr>
      </a:lvl7pPr>
      <a:lvl8pPr marL="1371600" algn="ctr" rtl="0" eaLnBrk="0" fontAlgn="base" hangingPunct="0">
        <a:spcBef>
          <a:spcPct val="0"/>
        </a:spcBef>
        <a:spcAft>
          <a:spcPct val="0"/>
        </a:spcAft>
        <a:defRPr sz="4400">
          <a:solidFill>
            <a:schemeClr val="tx2"/>
          </a:solidFill>
          <a:latin typeface="Times New Roman" pitchFamily="18" charset="0"/>
        </a:defRPr>
      </a:lvl8pPr>
      <a:lvl9pPr marL="1828800" algn="ctr" rtl="0" eaLnBrk="0" fontAlgn="base" hangingPunct="0">
        <a:spcBef>
          <a:spcPct val="0"/>
        </a:spcBef>
        <a:spcAft>
          <a:spcPct val="0"/>
        </a:spcAft>
        <a:defRPr sz="4400">
          <a:solidFill>
            <a:schemeClr val="tx2"/>
          </a:solidFill>
          <a:latin typeface="Times New Roman" pitchFamily="18"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latin typeface="+mn-lt"/>
        </a:defRPr>
      </a:lvl2pPr>
      <a:lvl3pPr marL="1143000" indent="-228600" algn="l" rtl="0" eaLnBrk="0" fontAlgn="base" hangingPunct="0">
        <a:spcBef>
          <a:spcPct val="20000"/>
        </a:spcBef>
        <a:spcAft>
          <a:spcPct val="0"/>
        </a:spcAft>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eaLnBrk="0" fontAlgn="base" hangingPunct="0">
        <a:spcBef>
          <a:spcPct val="20000"/>
        </a:spcBef>
        <a:spcAft>
          <a:spcPct val="0"/>
        </a:spcAft>
        <a:buChar char="»"/>
        <a:defRPr sz="2000">
          <a:solidFill>
            <a:schemeClr val="tx1"/>
          </a:solidFill>
          <a:latin typeface="+mn-lt"/>
        </a:defRPr>
      </a:lvl6pPr>
      <a:lvl7pPr marL="2971800" indent="-228600" algn="l" rtl="0" eaLnBrk="0" fontAlgn="base" hangingPunct="0">
        <a:spcBef>
          <a:spcPct val="20000"/>
        </a:spcBef>
        <a:spcAft>
          <a:spcPct val="0"/>
        </a:spcAft>
        <a:buChar char="»"/>
        <a:defRPr sz="2000">
          <a:solidFill>
            <a:schemeClr val="tx1"/>
          </a:solidFill>
          <a:latin typeface="+mn-lt"/>
        </a:defRPr>
      </a:lvl7pPr>
      <a:lvl8pPr marL="3429000" indent="-228600" algn="l" rtl="0" eaLnBrk="0" fontAlgn="base" hangingPunct="0">
        <a:spcBef>
          <a:spcPct val="20000"/>
        </a:spcBef>
        <a:spcAft>
          <a:spcPct val="0"/>
        </a:spcAft>
        <a:buChar char="»"/>
        <a:defRPr sz="2000">
          <a:solidFill>
            <a:schemeClr val="tx1"/>
          </a:solidFill>
          <a:latin typeface="+mn-lt"/>
        </a:defRPr>
      </a:lvl8pPr>
      <a:lvl9pPr marL="3886200" indent="-228600" algn="l" rtl="0" eaLnBrk="0" fontAlgn="base" hangingPunct="0">
        <a:spcBef>
          <a:spcPct val="20000"/>
        </a:spcBef>
        <a:spcAft>
          <a:spcPct val="0"/>
        </a:spcAft>
        <a:buChar char="»"/>
        <a:defRPr sz="2000">
          <a:solidFill>
            <a:schemeClr val="tx1"/>
          </a:solidFill>
          <a:latin typeface="+mn-lt"/>
        </a:defRPr>
      </a:lvl9pPr>
    </p:bodyStyle>
    <p:otherStyle>
      <a:defPPr>
        <a:defRPr lang="es-EC"/>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1.xml"/></Relationships>
</file>

<file path=ppt/slides/_rels/slide10.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10.xml"/></Relationships>
</file>

<file path=ppt/slides/_rels/slide11.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11.xml"/></Relationships>
</file>

<file path=ppt/slides/_rels/slide12.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12.xml"/></Relationships>
</file>

<file path=ppt/slides/_rels/slide13.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13.xml"/></Relationships>
</file>

<file path=ppt/slides/_rels/slide14.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14.xml"/></Relationships>
</file>

<file path=ppt/slides/_rels/slide15.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15.xml"/></Relationships>
</file>

<file path=ppt/slides/_rels/slide2.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2.xml"/></Relationships>
</file>

<file path=ppt/slides/_rels/slide3.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3.xml"/></Relationships>
</file>

<file path=ppt/slides/_rels/slide4.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4.xml"/></Relationships>
</file>

<file path=ppt/slides/_rels/slide5.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5.xml"/></Relationships>
</file>

<file path=ppt/slides/_rels/slide6.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6.xml"/></Relationships>
</file>

<file path=ppt/slides/_rels/slide7.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7.xml"/></Relationships>
</file>

<file path=ppt/slides/_rels/slide8.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8.xml"/></Relationships>
</file>

<file path=ppt/slides/_rels/slide9.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9.xml"/></Relationships>
</file>

<file path=ppt/slides/slide1.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2051" name="Oval 3"/>
          <p:cNvSpPr>
            <a:spLocks noChangeArrowheads="1"/>
          </p:cNvSpPr>
          <p:nvPr/>
        </p:nvSpPr>
        <p:spPr bwMode="auto">
          <a:xfrm>
            <a:off x="6843713" y="8008938"/>
            <a:ext cx="68262" cy="61912"/>
          </a:xfrm>
          <a:prstGeom prst="ellipse">
            <a:avLst/>
          </a:prstGeom>
          <a:solidFill>
            <a:srgbClr val="444444"/>
          </a:solidFill>
          <a:ln>
            <a:noFill/>
          </a:ln>
          <a:effectLst/>
          <a:extLst>
            <a:ext uri="{91240B29-F687-4F45-9708-019B960494DF}">
              <a14:hiddenLine xmlns:a14="http://schemas.microsoft.com/office/drawing/2010/main" w="12700">
                <a:solidFill>
                  <a:srgbClr val="444444"/>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52" name="Oval 4"/>
          <p:cNvSpPr>
            <a:spLocks noChangeArrowheads="1"/>
          </p:cNvSpPr>
          <p:nvPr/>
        </p:nvSpPr>
        <p:spPr bwMode="auto">
          <a:xfrm>
            <a:off x="6407150" y="7993063"/>
            <a:ext cx="68263" cy="63500"/>
          </a:xfrm>
          <a:prstGeom prst="ellipse">
            <a:avLst/>
          </a:prstGeom>
          <a:solidFill>
            <a:srgbClr val="444444"/>
          </a:solidFill>
          <a:ln>
            <a:noFill/>
          </a:ln>
          <a:effectLst/>
          <a:extLst>
            <a:ext uri="{91240B29-F687-4F45-9708-019B960494DF}">
              <a14:hiddenLine xmlns:a14="http://schemas.microsoft.com/office/drawing/2010/main" w="12700">
                <a:solidFill>
                  <a:srgbClr val="444444"/>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53" name="Oval 5"/>
          <p:cNvSpPr>
            <a:spLocks noChangeArrowheads="1"/>
          </p:cNvSpPr>
          <p:nvPr/>
        </p:nvSpPr>
        <p:spPr bwMode="auto">
          <a:xfrm>
            <a:off x="5999163" y="8067675"/>
            <a:ext cx="68262" cy="63500"/>
          </a:xfrm>
          <a:prstGeom prst="ellipse">
            <a:avLst/>
          </a:prstGeom>
          <a:solidFill>
            <a:srgbClr val="444444"/>
          </a:solidFill>
          <a:ln>
            <a:noFill/>
          </a:ln>
          <a:effectLst/>
          <a:extLst>
            <a:ext uri="{91240B29-F687-4F45-9708-019B960494DF}">
              <a14:hiddenLine xmlns:a14="http://schemas.microsoft.com/office/drawing/2010/main" w="12700">
                <a:solidFill>
                  <a:srgbClr val="444444"/>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54" name="Oval 6"/>
          <p:cNvSpPr>
            <a:spLocks noChangeArrowheads="1"/>
          </p:cNvSpPr>
          <p:nvPr/>
        </p:nvSpPr>
        <p:spPr bwMode="auto">
          <a:xfrm>
            <a:off x="5648325" y="8210550"/>
            <a:ext cx="71438" cy="66675"/>
          </a:xfrm>
          <a:prstGeom prst="ellipse">
            <a:avLst/>
          </a:prstGeom>
          <a:solidFill>
            <a:srgbClr val="444444"/>
          </a:solidFill>
          <a:ln>
            <a:noFill/>
          </a:ln>
          <a:effectLst/>
          <a:extLst>
            <a:ext uri="{91240B29-F687-4F45-9708-019B960494DF}">
              <a14:hiddenLine xmlns:a14="http://schemas.microsoft.com/office/drawing/2010/main" w="12700">
                <a:solidFill>
                  <a:srgbClr val="444444"/>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55" name="Oval 7"/>
          <p:cNvSpPr>
            <a:spLocks noChangeArrowheads="1"/>
          </p:cNvSpPr>
          <p:nvPr/>
        </p:nvSpPr>
        <p:spPr bwMode="auto">
          <a:xfrm>
            <a:off x="5140325" y="8745538"/>
            <a:ext cx="71438" cy="68262"/>
          </a:xfrm>
          <a:prstGeom prst="ellipse">
            <a:avLst/>
          </a:prstGeom>
          <a:solidFill>
            <a:srgbClr val="444444"/>
          </a:solidFill>
          <a:ln>
            <a:noFill/>
          </a:ln>
          <a:effectLst/>
          <a:extLst>
            <a:ext uri="{91240B29-F687-4F45-9708-019B960494DF}">
              <a14:hiddenLine xmlns:a14="http://schemas.microsoft.com/office/drawing/2010/main" w="12700">
                <a:solidFill>
                  <a:srgbClr val="444444"/>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56" name="Oval 8"/>
          <p:cNvSpPr>
            <a:spLocks noChangeArrowheads="1"/>
          </p:cNvSpPr>
          <p:nvPr/>
        </p:nvSpPr>
        <p:spPr bwMode="auto">
          <a:xfrm>
            <a:off x="4994275" y="9537700"/>
            <a:ext cx="71438" cy="66675"/>
          </a:xfrm>
          <a:prstGeom prst="ellipse">
            <a:avLst/>
          </a:prstGeom>
          <a:solidFill>
            <a:srgbClr val="444444"/>
          </a:solidFill>
          <a:ln>
            <a:noFill/>
          </a:ln>
          <a:effectLst/>
          <a:extLst>
            <a:ext uri="{91240B29-F687-4F45-9708-019B960494DF}">
              <a14:hiddenLine xmlns:a14="http://schemas.microsoft.com/office/drawing/2010/main" w="12700">
                <a:solidFill>
                  <a:srgbClr val="444444"/>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57" name="Oval 9"/>
          <p:cNvSpPr>
            <a:spLocks noChangeArrowheads="1"/>
          </p:cNvSpPr>
          <p:nvPr/>
        </p:nvSpPr>
        <p:spPr bwMode="auto">
          <a:xfrm>
            <a:off x="5353050" y="8458200"/>
            <a:ext cx="74613" cy="69850"/>
          </a:xfrm>
          <a:prstGeom prst="ellipse">
            <a:avLst/>
          </a:prstGeom>
          <a:solidFill>
            <a:srgbClr val="444444"/>
          </a:solidFill>
          <a:ln>
            <a:noFill/>
          </a:ln>
          <a:effectLst/>
          <a:extLst>
            <a:ext uri="{91240B29-F687-4F45-9708-019B960494DF}">
              <a14:hiddenLine xmlns:a14="http://schemas.microsoft.com/office/drawing/2010/main" w="12700">
                <a:solidFill>
                  <a:srgbClr val="444444"/>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58" name="Oval 10"/>
          <p:cNvSpPr>
            <a:spLocks noChangeArrowheads="1"/>
          </p:cNvSpPr>
          <p:nvPr/>
        </p:nvSpPr>
        <p:spPr bwMode="auto">
          <a:xfrm>
            <a:off x="5019675" y="9123363"/>
            <a:ext cx="69850" cy="66675"/>
          </a:xfrm>
          <a:prstGeom prst="ellipse">
            <a:avLst/>
          </a:prstGeom>
          <a:solidFill>
            <a:srgbClr val="444444"/>
          </a:solidFill>
          <a:ln>
            <a:noFill/>
          </a:ln>
          <a:effectLst/>
          <a:extLst>
            <a:ext uri="{91240B29-F687-4F45-9708-019B960494DF}">
              <a14:hiddenLine xmlns:a14="http://schemas.microsoft.com/office/drawing/2010/main" w="12700">
                <a:solidFill>
                  <a:srgbClr val="444444"/>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59" name="Line 11"/>
          <p:cNvSpPr>
            <a:spLocks noChangeShapeType="1"/>
          </p:cNvSpPr>
          <p:nvPr/>
        </p:nvSpPr>
        <p:spPr bwMode="auto">
          <a:xfrm>
            <a:off x="2238375" y="4895850"/>
            <a:ext cx="3621088" cy="0"/>
          </a:xfrm>
          <a:prstGeom prst="line">
            <a:avLst/>
          </a:prstGeom>
          <a:noFill/>
          <a:ln w="25400">
            <a:solidFill>
              <a:srgbClr val="000000"/>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60" name="Line 12"/>
          <p:cNvSpPr>
            <a:spLocks noChangeShapeType="1"/>
          </p:cNvSpPr>
          <p:nvPr/>
        </p:nvSpPr>
        <p:spPr bwMode="auto">
          <a:xfrm flipV="1">
            <a:off x="1027113" y="1563688"/>
            <a:ext cx="1587" cy="7921625"/>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61" name="Line 13"/>
          <p:cNvSpPr>
            <a:spLocks noChangeShapeType="1"/>
          </p:cNvSpPr>
          <p:nvPr/>
        </p:nvSpPr>
        <p:spPr bwMode="auto">
          <a:xfrm flipH="1">
            <a:off x="2998788" y="1531938"/>
            <a:ext cx="3948112" cy="0"/>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62" name="Freeform 14"/>
          <p:cNvSpPr>
            <a:spLocks noChangeArrowheads="1"/>
          </p:cNvSpPr>
          <p:nvPr/>
        </p:nvSpPr>
        <p:spPr bwMode="auto">
          <a:xfrm>
            <a:off x="1190625" y="1052513"/>
            <a:ext cx="147638" cy="455612"/>
          </a:xfrm>
          <a:custGeom>
            <a:avLst/>
            <a:gdLst>
              <a:gd name="T0" fmla="*/ 2 w 93"/>
              <a:gd name="T1" fmla="*/ 287 h 287"/>
              <a:gd name="T2" fmla="*/ 93 w 93"/>
              <a:gd name="T3" fmla="*/ 216 h 287"/>
              <a:gd name="T4" fmla="*/ 93 w 93"/>
              <a:gd name="T5" fmla="*/ 0 h 287"/>
              <a:gd name="T6" fmla="*/ 0 w 93"/>
              <a:gd name="T7" fmla="*/ 64 h 287"/>
            </a:gdLst>
            <a:ahLst/>
            <a:cxnLst>
              <a:cxn ang="0">
                <a:pos x="T0" y="T1"/>
              </a:cxn>
              <a:cxn ang="0">
                <a:pos x="T2" y="T3"/>
              </a:cxn>
              <a:cxn ang="0">
                <a:pos x="T4" y="T5"/>
              </a:cxn>
              <a:cxn ang="0">
                <a:pos x="T6" y="T7"/>
              </a:cxn>
            </a:cxnLst>
            <a:rect l="0" t="0" r="r" b="b"/>
            <a:pathLst>
              <a:path w="93" h="287">
                <a:moveTo>
                  <a:pt x="2" y="287"/>
                </a:moveTo>
                <a:lnTo>
                  <a:pt x="93" y="216"/>
                </a:lnTo>
                <a:lnTo>
                  <a:pt x="93" y="0"/>
                </a:lnTo>
                <a:lnTo>
                  <a:pt x="0" y="64"/>
                </a:lnTo>
                <a:close/>
              </a:path>
            </a:pathLst>
          </a:custGeom>
          <a:gradFill rotWithShape="0">
            <a:gsLst>
              <a:gs pos="0">
                <a:srgbClr val="C0C0C0"/>
              </a:gs>
              <a:gs pos="100000">
                <a:srgbClr val="444444"/>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63" name="Freeform 15"/>
          <p:cNvSpPr>
            <a:spLocks noChangeArrowheads="1"/>
          </p:cNvSpPr>
          <p:nvPr/>
        </p:nvSpPr>
        <p:spPr bwMode="auto">
          <a:xfrm>
            <a:off x="850900" y="1128713"/>
            <a:ext cx="341313" cy="379412"/>
          </a:xfrm>
          <a:custGeom>
            <a:avLst/>
            <a:gdLst>
              <a:gd name="T0" fmla="*/ 0 w 215"/>
              <a:gd name="T1" fmla="*/ 0 h 239"/>
              <a:gd name="T2" fmla="*/ 215 w 215"/>
              <a:gd name="T3" fmla="*/ 17 h 239"/>
              <a:gd name="T4" fmla="*/ 215 w 215"/>
              <a:gd name="T5" fmla="*/ 239 h 239"/>
              <a:gd name="T6" fmla="*/ 0 w 215"/>
              <a:gd name="T7" fmla="*/ 217 h 239"/>
            </a:gdLst>
            <a:ahLst/>
            <a:cxnLst>
              <a:cxn ang="0">
                <a:pos x="T0" y="T1"/>
              </a:cxn>
              <a:cxn ang="0">
                <a:pos x="T2" y="T3"/>
              </a:cxn>
              <a:cxn ang="0">
                <a:pos x="T4" y="T5"/>
              </a:cxn>
              <a:cxn ang="0">
                <a:pos x="T6" y="T7"/>
              </a:cxn>
            </a:cxnLst>
            <a:rect l="0" t="0" r="r" b="b"/>
            <a:pathLst>
              <a:path w="215" h="239">
                <a:moveTo>
                  <a:pt x="0" y="0"/>
                </a:moveTo>
                <a:lnTo>
                  <a:pt x="215" y="17"/>
                </a:lnTo>
                <a:lnTo>
                  <a:pt x="215" y="239"/>
                </a:lnTo>
                <a:lnTo>
                  <a:pt x="0" y="217"/>
                </a:lnTo>
                <a:close/>
              </a:path>
            </a:pathLst>
          </a:custGeom>
          <a:solidFill>
            <a:srgbClr val="444444"/>
          </a:solidFill>
          <a:ln w="12700">
            <a:solidFill>
              <a:srgbClr val="44444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64" name="Freeform 16"/>
          <p:cNvSpPr>
            <a:spLocks noChangeArrowheads="1"/>
          </p:cNvSpPr>
          <p:nvPr/>
        </p:nvSpPr>
        <p:spPr bwMode="auto">
          <a:xfrm>
            <a:off x="887413" y="1171575"/>
            <a:ext cx="265112" cy="290513"/>
          </a:xfrm>
          <a:custGeom>
            <a:avLst/>
            <a:gdLst>
              <a:gd name="T0" fmla="*/ 0 w 167"/>
              <a:gd name="T1" fmla="*/ 0 h 183"/>
              <a:gd name="T2" fmla="*/ 167 w 167"/>
              <a:gd name="T3" fmla="*/ 13 h 183"/>
              <a:gd name="T4" fmla="*/ 166 w 167"/>
              <a:gd name="T5" fmla="*/ 183 h 183"/>
              <a:gd name="T6" fmla="*/ 0 w 167"/>
              <a:gd name="T7" fmla="*/ 165 h 183"/>
            </a:gdLst>
            <a:ahLst/>
            <a:cxnLst>
              <a:cxn ang="0">
                <a:pos x="T0" y="T1"/>
              </a:cxn>
              <a:cxn ang="0">
                <a:pos x="T2" y="T3"/>
              </a:cxn>
              <a:cxn ang="0">
                <a:pos x="T4" y="T5"/>
              </a:cxn>
              <a:cxn ang="0">
                <a:pos x="T6" y="T7"/>
              </a:cxn>
            </a:cxnLst>
            <a:rect l="0" t="0" r="r" b="b"/>
            <a:pathLst>
              <a:path w="167" h="183">
                <a:moveTo>
                  <a:pt x="0" y="0"/>
                </a:moveTo>
                <a:lnTo>
                  <a:pt x="167" y="13"/>
                </a:lnTo>
                <a:lnTo>
                  <a:pt x="166" y="183"/>
                </a:lnTo>
                <a:lnTo>
                  <a:pt x="0" y="165"/>
                </a:lnTo>
                <a:close/>
              </a:path>
            </a:pathLst>
          </a:custGeom>
          <a:gradFill rotWithShape="0">
            <a:gsLst>
              <a:gs pos="0">
                <a:srgbClr val="F0F0F0"/>
              </a:gs>
              <a:gs pos="100000">
                <a:srgbClr val="444444"/>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65" name="Freeform 17"/>
          <p:cNvSpPr>
            <a:spLocks noChangeArrowheads="1"/>
          </p:cNvSpPr>
          <p:nvPr/>
        </p:nvSpPr>
        <p:spPr bwMode="auto">
          <a:xfrm>
            <a:off x="855663" y="1033463"/>
            <a:ext cx="482600" cy="119062"/>
          </a:xfrm>
          <a:custGeom>
            <a:avLst/>
            <a:gdLst>
              <a:gd name="T0" fmla="*/ 213 w 304"/>
              <a:gd name="T1" fmla="*/ 75 h 75"/>
              <a:gd name="T2" fmla="*/ 304 w 304"/>
              <a:gd name="T3" fmla="*/ 11 h 75"/>
              <a:gd name="T4" fmla="*/ 117 w 304"/>
              <a:gd name="T5" fmla="*/ 0 h 75"/>
              <a:gd name="T6" fmla="*/ 0 w 304"/>
              <a:gd name="T7" fmla="*/ 59 h 75"/>
            </a:gdLst>
            <a:ahLst/>
            <a:cxnLst>
              <a:cxn ang="0">
                <a:pos x="T0" y="T1"/>
              </a:cxn>
              <a:cxn ang="0">
                <a:pos x="T2" y="T3"/>
              </a:cxn>
              <a:cxn ang="0">
                <a:pos x="T4" y="T5"/>
              </a:cxn>
              <a:cxn ang="0">
                <a:pos x="T6" y="T7"/>
              </a:cxn>
            </a:cxnLst>
            <a:rect l="0" t="0" r="r" b="b"/>
            <a:pathLst>
              <a:path w="304" h="75">
                <a:moveTo>
                  <a:pt x="213" y="75"/>
                </a:moveTo>
                <a:lnTo>
                  <a:pt x="304" y="11"/>
                </a:lnTo>
                <a:lnTo>
                  <a:pt x="117" y="0"/>
                </a:lnTo>
                <a:lnTo>
                  <a:pt x="0" y="59"/>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66" name="Text Box 18"/>
          <p:cNvSpPr txBox="1">
            <a:spLocks noChangeArrowheads="1"/>
          </p:cNvSpPr>
          <p:nvPr/>
        </p:nvSpPr>
        <p:spPr bwMode="auto">
          <a:xfrm>
            <a:off x="927100" y="1158875"/>
            <a:ext cx="184150" cy="30956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44444"/>
                </a:solidFill>
              </a:rPr>
              <a:t>T</a:t>
            </a:r>
          </a:p>
        </p:txBody>
      </p:sp>
      <p:sp>
        <p:nvSpPr>
          <p:cNvPr id="2067" name="Freeform 19"/>
          <p:cNvSpPr>
            <a:spLocks noChangeArrowheads="1"/>
          </p:cNvSpPr>
          <p:nvPr/>
        </p:nvSpPr>
        <p:spPr bwMode="auto">
          <a:xfrm>
            <a:off x="1268413" y="1058863"/>
            <a:ext cx="469900" cy="133350"/>
          </a:xfrm>
          <a:custGeom>
            <a:avLst/>
            <a:gdLst>
              <a:gd name="T0" fmla="*/ 182 w 296"/>
              <a:gd name="T1" fmla="*/ 84 h 84"/>
              <a:gd name="T2" fmla="*/ 296 w 296"/>
              <a:gd name="T3" fmla="*/ 24 h 84"/>
              <a:gd name="T4" fmla="*/ 118 w 296"/>
              <a:gd name="T5" fmla="*/ 0 h 84"/>
              <a:gd name="T6" fmla="*/ 0 w 296"/>
              <a:gd name="T7" fmla="*/ 54 h 84"/>
            </a:gdLst>
            <a:ahLst/>
            <a:cxnLst>
              <a:cxn ang="0">
                <a:pos x="T0" y="T1"/>
              </a:cxn>
              <a:cxn ang="0">
                <a:pos x="T2" y="T3"/>
              </a:cxn>
              <a:cxn ang="0">
                <a:pos x="T4" y="T5"/>
              </a:cxn>
              <a:cxn ang="0">
                <a:pos x="T6" y="T7"/>
              </a:cxn>
            </a:cxnLst>
            <a:rect l="0" t="0" r="r" b="b"/>
            <a:pathLst>
              <a:path w="296" h="84">
                <a:moveTo>
                  <a:pt x="182" y="84"/>
                </a:moveTo>
                <a:lnTo>
                  <a:pt x="296" y="24"/>
                </a:lnTo>
                <a:lnTo>
                  <a:pt x="118" y="0"/>
                </a:lnTo>
                <a:lnTo>
                  <a:pt x="0" y="5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68" name="Freeform 20"/>
          <p:cNvSpPr>
            <a:spLocks noChangeArrowheads="1"/>
          </p:cNvSpPr>
          <p:nvPr/>
        </p:nvSpPr>
        <p:spPr bwMode="auto">
          <a:xfrm>
            <a:off x="1539875" y="1100138"/>
            <a:ext cx="195263" cy="422275"/>
          </a:xfrm>
          <a:custGeom>
            <a:avLst/>
            <a:gdLst>
              <a:gd name="T0" fmla="*/ 0 w 123"/>
              <a:gd name="T1" fmla="*/ 266 h 266"/>
              <a:gd name="T2" fmla="*/ 110 w 123"/>
              <a:gd name="T3" fmla="*/ 208 h 266"/>
              <a:gd name="T4" fmla="*/ 123 w 123"/>
              <a:gd name="T5" fmla="*/ 0 h 266"/>
              <a:gd name="T6" fmla="*/ 6 w 123"/>
              <a:gd name="T7" fmla="*/ 54 h 266"/>
            </a:gdLst>
            <a:ahLst/>
            <a:cxnLst>
              <a:cxn ang="0">
                <a:pos x="T0" y="T1"/>
              </a:cxn>
              <a:cxn ang="0">
                <a:pos x="T2" y="T3"/>
              </a:cxn>
              <a:cxn ang="0">
                <a:pos x="T4" y="T5"/>
              </a:cxn>
              <a:cxn ang="0">
                <a:pos x="T6" y="T7"/>
              </a:cxn>
            </a:cxnLst>
            <a:rect l="0" t="0" r="r" b="b"/>
            <a:pathLst>
              <a:path w="123" h="266">
                <a:moveTo>
                  <a:pt x="0" y="266"/>
                </a:moveTo>
                <a:lnTo>
                  <a:pt x="110" y="208"/>
                </a:lnTo>
                <a:lnTo>
                  <a:pt x="123" y="0"/>
                </a:lnTo>
                <a:lnTo>
                  <a:pt x="6" y="54"/>
                </a:lnTo>
                <a:close/>
              </a:path>
            </a:pathLst>
          </a:custGeom>
          <a:gradFill rotWithShape="0">
            <a:gsLst>
              <a:gs pos="0">
                <a:srgbClr val="C0C0C0"/>
              </a:gs>
              <a:gs pos="100000">
                <a:srgbClr val="737373"/>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69" name="Freeform 21"/>
          <p:cNvSpPr>
            <a:spLocks noChangeArrowheads="1"/>
          </p:cNvSpPr>
          <p:nvPr/>
        </p:nvSpPr>
        <p:spPr bwMode="auto">
          <a:xfrm>
            <a:off x="1258888" y="1144588"/>
            <a:ext cx="292100" cy="381000"/>
          </a:xfrm>
          <a:custGeom>
            <a:avLst/>
            <a:gdLst>
              <a:gd name="T0" fmla="*/ 6 w 184"/>
              <a:gd name="T1" fmla="*/ 0 h 240"/>
              <a:gd name="T2" fmla="*/ 184 w 184"/>
              <a:gd name="T3" fmla="*/ 28 h 240"/>
              <a:gd name="T4" fmla="*/ 177 w 184"/>
              <a:gd name="T5" fmla="*/ 240 h 240"/>
              <a:gd name="T6" fmla="*/ 0 w 184"/>
              <a:gd name="T7" fmla="*/ 205 h 240"/>
            </a:gdLst>
            <a:ahLst/>
            <a:cxnLst>
              <a:cxn ang="0">
                <a:pos x="T0" y="T1"/>
              </a:cxn>
              <a:cxn ang="0">
                <a:pos x="T2" y="T3"/>
              </a:cxn>
              <a:cxn ang="0">
                <a:pos x="T4" y="T5"/>
              </a:cxn>
              <a:cxn ang="0">
                <a:pos x="T6" y="T7"/>
              </a:cxn>
            </a:cxnLst>
            <a:rect l="0" t="0" r="r" b="b"/>
            <a:pathLst>
              <a:path w="184" h="240">
                <a:moveTo>
                  <a:pt x="6" y="0"/>
                </a:moveTo>
                <a:lnTo>
                  <a:pt x="184" y="28"/>
                </a:lnTo>
                <a:lnTo>
                  <a:pt x="177" y="240"/>
                </a:lnTo>
                <a:lnTo>
                  <a:pt x="0" y="205"/>
                </a:lnTo>
                <a:close/>
              </a:path>
            </a:pathLst>
          </a:custGeom>
          <a:solidFill>
            <a:srgbClr val="B4B4B4"/>
          </a:soli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70" name="Freeform 22"/>
          <p:cNvSpPr>
            <a:spLocks noChangeArrowheads="1"/>
          </p:cNvSpPr>
          <p:nvPr/>
        </p:nvSpPr>
        <p:spPr bwMode="auto">
          <a:xfrm>
            <a:off x="1296988" y="1190625"/>
            <a:ext cx="212725" cy="292100"/>
          </a:xfrm>
          <a:custGeom>
            <a:avLst/>
            <a:gdLst>
              <a:gd name="T0" fmla="*/ 7 w 134"/>
              <a:gd name="T1" fmla="*/ 0 h 184"/>
              <a:gd name="T2" fmla="*/ 134 w 134"/>
              <a:gd name="T3" fmla="*/ 23 h 184"/>
              <a:gd name="T4" fmla="*/ 129 w 134"/>
              <a:gd name="T5" fmla="*/ 184 h 184"/>
              <a:gd name="T6" fmla="*/ 0 w 134"/>
              <a:gd name="T7" fmla="*/ 156 h 184"/>
            </a:gdLst>
            <a:ahLst/>
            <a:cxnLst>
              <a:cxn ang="0">
                <a:pos x="T0" y="T1"/>
              </a:cxn>
              <a:cxn ang="0">
                <a:pos x="T2" y="T3"/>
              </a:cxn>
              <a:cxn ang="0">
                <a:pos x="T4" y="T5"/>
              </a:cxn>
              <a:cxn ang="0">
                <a:pos x="T6" y="T7"/>
              </a:cxn>
            </a:cxnLst>
            <a:rect l="0" t="0" r="r" b="b"/>
            <a:pathLst>
              <a:path w="134" h="184">
                <a:moveTo>
                  <a:pt x="7" y="0"/>
                </a:moveTo>
                <a:lnTo>
                  <a:pt x="134" y="23"/>
                </a:lnTo>
                <a:lnTo>
                  <a:pt x="129" y="184"/>
                </a:lnTo>
                <a:lnTo>
                  <a:pt x="0" y="156"/>
                </a:lnTo>
                <a:close/>
              </a:path>
            </a:pathLst>
          </a:custGeom>
          <a:gradFill rotWithShape="0">
            <a:gsLst>
              <a:gs pos="0">
                <a:srgbClr val="B4B4B4"/>
              </a:gs>
              <a:gs pos="100000">
                <a:srgbClr val="F0F0F0"/>
              </a:gs>
            </a:gsLst>
            <a:path path="rect">
              <a:fillToRect t="100000" r="100000"/>
            </a:path>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71" name="Text Box 23"/>
          <p:cNvSpPr txBox="1">
            <a:spLocks noChangeArrowheads="1"/>
          </p:cNvSpPr>
          <p:nvPr/>
        </p:nvSpPr>
        <p:spPr bwMode="auto">
          <a:xfrm>
            <a:off x="1298575" y="1169988"/>
            <a:ext cx="200025" cy="30956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B4B4B4"/>
                </a:solidFill>
              </a:rPr>
              <a:t>C</a:t>
            </a:r>
          </a:p>
        </p:txBody>
      </p:sp>
      <p:sp>
        <p:nvSpPr>
          <p:cNvPr id="2072" name="Freeform 24"/>
          <p:cNvSpPr>
            <a:spLocks noChangeArrowheads="1"/>
          </p:cNvSpPr>
          <p:nvPr/>
        </p:nvSpPr>
        <p:spPr bwMode="auto">
          <a:xfrm>
            <a:off x="2101850" y="1135063"/>
            <a:ext cx="550863" cy="144462"/>
          </a:xfrm>
          <a:custGeom>
            <a:avLst/>
            <a:gdLst>
              <a:gd name="T0" fmla="*/ 213 w 347"/>
              <a:gd name="T1" fmla="*/ 91 h 91"/>
              <a:gd name="T2" fmla="*/ 347 w 347"/>
              <a:gd name="T3" fmla="*/ 26 h 91"/>
              <a:gd name="T4" fmla="*/ 140 w 347"/>
              <a:gd name="T5" fmla="*/ 0 h 91"/>
              <a:gd name="T6" fmla="*/ 0 w 347"/>
              <a:gd name="T7" fmla="*/ 58 h 91"/>
            </a:gdLst>
            <a:ahLst/>
            <a:cxnLst>
              <a:cxn ang="0">
                <a:pos x="T0" y="T1"/>
              </a:cxn>
              <a:cxn ang="0">
                <a:pos x="T2" y="T3"/>
              </a:cxn>
              <a:cxn ang="0">
                <a:pos x="T4" y="T5"/>
              </a:cxn>
              <a:cxn ang="0">
                <a:pos x="T6" y="T7"/>
              </a:cxn>
            </a:cxnLst>
            <a:rect l="0" t="0" r="r" b="b"/>
            <a:pathLst>
              <a:path w="347" h="91">
                <a:moveTo>
                  <a:pt x="213" y="91"/>
                </a:moveTo>
                <a:lnTo>
                  <a:pt x="347" y="26"/>
                </a:lnTo>
                <a:lnTo>
                  <a:pt x="140" y="0"/>
                </a:lnTo>
                <a:lnTo>
                  <a:pt x="0" y="58"/>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73" name="Freeform 25"/>
          <p:cNvSpPr>
            <a:spLocks noChangeArrowheads="1"/>
          </p:cNvSpPr>
          <p:nvPr/>
        </p:nvSpPr>
        <p:spPr bwMode="auto">
          <a:xfrm>
            <a:off x="2435225" y="1173163"/>
            <a:ext cx="217488" cy="455612"/>
          </a:xfrm>
          <a:custGeom>
            <a:avLst/>
            <a:gdLst>
              <a:gd name="T0" fmla="*/ 7 w 137"/>
              <a:gd name="T1" fmla="*/ 287 h 287"/>
              <a:gd name="T2" fmla="*/ 137 w 137"/>
              <a:gd name="T3" fmla="*/ 190 h 287"/>
              <a:gd name="T4" fmla="*/ 136 w 137"/>
              <a:gd name="T5" fmla="*/ 0 h 287"/>
              <a:gd name="T6" fmla="*/ 0 w 137"/>
              <a:gd name="T7" fmla="*/ 67 h 287"/>
            </a:gdLst>
            <a:ahLst/>
            <a:cxnLst>
              <a:cxn ang="0">
                <a:pos x="T0" y="T1"/>
              </a:cxn>
              <a:cxn ang="0">
                <a:pos x="T2" y="T3"/>
              </a:cxn>
              <a:cxn ang="0">
                <a:pos x="T4" y="T5"/>
              </a:cxn>
              <a:cxn ang="0">
                <a:pos x="T6" y="T7"/>
              </a:cxn>
            </a:cxnLst>
            <a:rect l="0" t="0" r="r" b="b"/>
            <a:pathLst>
              <a:path w="137" h="287">
                <a:moveTo>
                  <a:pt x="7" y="287"/>
                </a:moveTo>
                <a:lnTo>
                  <a:pt x="137" y="190"/>
                </a:lnTo>
                <a:lnTo>
                  <a:pt x="136" y="0"/>
                </a:lnTo>
                <a:lnTo>
                  <a:pt x="0" y="67"/>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74" name="Freeform 26"/>
          <p:cNvSpPr>
            <a:spLocks noChangeArrowheads="1"/>
          </p:cNvSpPr>
          <p:nvPr/>
        </p:nvSpPr>
        <p:spPr bwMode="auto">
          <a:xfrm>
            <a:off x="2098675" y="1230313"/>
            <a:ext cx="338138" cy="422275"/>
          </a:xfrm>
          <a:custGeom>
            <a:avLst/>
            <a:gdLst>
              <a:gd name="T0" fmla="*/ 0 w 213"/>
              <a:gd name="T1" fmla="*/ 0 h 266"/>
              <a:gd name="T2" fmla="*/ 213 w 213"/>
              <a:gd name="T3" fmla="*/ 32 h 266"/>
              <a:gd name="T4" fmla="*/ 213 w 213"/>
              <a:gd name="T5" fmla="*/ 266 h 266"/>
              <a:gd name="T6" fmla="*/ 0 w 213"/>
              <a:gd name="T7" fmla="*/ 228 h 266"/>
            </a:gdLst>
            <a:ahLst/>
            <a:cxnLst>
              <a:cxn ang="0">
                <a:pos x="T0" y="T1"/>
              </a:cxn>
              <a:cxn ang="0">
                <a:pos x="T2" y="T3"/>
              </a:cxn>
              <a:cxn ang="0">
                <a:pos x="T4" y="T5"/>
              </a:cxn>
              <a:cxn ang="0">
                <a:pos x="T6" y="T7"/>
              </a:cxn>
            </a:cxnLst>
            <a:rect l="0" t="0" r="r" b="b"/>
            <a:pathLst>
              <a:path w="213" h="266">
                <a:moveTo>
                  <a:pt x="0" y="0"/>
                </a:moveTo>
                <a:lnTo>
                  <a:pt x="213" y="32"/>
                </a:lnTo>
                <a:lnTo>
                  <a:pt x="213" y="266"/>
                </a:lnTo>
                <a:lnTo>
                  <a:pt x="0" y="228"/>
                </a:lnTo>
                <a:close/>
              </a:path>
            </a:pathLst>
          </a:custGeom>
          <a:solidFill>
            <a:srgbClr val="737373"/>
          </a:solidFill>
          <a:ln w="12700">
            <a:solidFill>
              <a:srgbClr val="737373"/>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75" name="Freeform 27"/>
          <p:cNvSpPr>
            <a:spLocks noChangeArrowheads="1"/>
          </p:cNvSpPr>
          <p:nvPr/>
        </p:nvSpPr>
        <p:spPr bwMode="auto">
          <a:xfrm>
            <a:off x="2138363" y="1284288"/>
            <a:ext cx="249237" cy="311150"/>
          </a:xfrm>
          <a:custGeom>
            <a:avLst/>
            <a:gdLst>
              <a:gd name="T0" fmla="*/ 0 w 157"/>
              <a:gd name="T1" fmla="*/ 0 h 196"/>
              <a:gd name="T2" fmla="*/ 156 w 157"/>
              <a:gd name="T3" fmla="*/ 23 h 196"/>
              <a:gd name="T4" fmla="*/ 157 w 157"/>
              <a:gd name="T5" fmla="*/ 196 h 196"/>
              <a:gd name="T6" fmla="*/ 1 w 157"/>
              <a:gd name="T7" fmla="*/ 167 h 196"/>
            </a:gdLst>
            <a:ahLst/>
            <a:cxnLst>
              <a:cxn ang="0">
                <a:pos x="T0" y="T1"/>
              </a:cxn>
              <a:cxn ang="0">
                <a:pos x="T2" y="T3"/>
              </a:cxn>
              <a:cxn ang="0">
                <a:pos x="T4" y="T5"/>
              </a:cxn>
              <a:cxn ang="0">
                <a:pos x="T6" y="T7"/>
              </a:cxn>
            </a:cxnLst>
            <a:rect l="0" t="0" r="r" b="b"/>
            <a:pathLst>
              <a:path w="157" h="196">
                <a:moveTo>
                  <a:pt x="0" y="0"/>
                </a:moveTo>
                <a:lnTo>
                  <a:pt x="156" y="23"/>
                </a:lnTo>
                <a:lnTo>
                  <a:pt x="157" y="196"/>
                </a:lnTo>
                <a:lnTo>
                  <a:pt x="1" y="167"/>
                </a:lnTo>
                <a:close/>
              </a:path>
            </a:pathLst>
          </a:custGeom>
          <a:gradFill rotWithShape="0">
            <a:gsLst>
              <a:gs pos="0">
                <a:srgbClr val="B4B4B4"/>
              </a:gs>
              <a:gs pos="100000">
                <a:srgbClr val="DCDCDC"/>
              </a:gs>
            </a:gsLst>
            <a:lin ang="54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76" name="Text Box 28"/>
          <p:cNvSpPr txBox="1">
            <a:spLocks noChangeArrowheads="1"/>
          </p:cNvSpPr>
          <p:nvPr/>
        </p:nvSpPr>
        <p:spPr bwMode="auto">
          <a:xfrm>
            <a:off x="2214563" y="1282700"/>
            <a:ext cx="106362" cy="30956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808080"/>
                </a:solidFill>
              </a:rPr>
              <a:t>I</a:t>
            </a:r>
          </a:p>
        </p:txBody>
      </p:sp>
      <p:sp>
        <p:nvSpPr>
          <p:cNvPr id="2077" name="Freeform 29"/>
          <p:cNvSpPr>
            <a:spLocks noChangeArrowheads="1"/>
          </p:cNvSpPr>
          <p:nvPr/>
        </p:nvSpPr>
        <p:spPr bwMode="auto">
          <a:xfrm>
            <a:off x="2387600" y="1230313"/>
            <a:ext cx="563563" cy="177800"/>
          </a:xfrm>
          <a:custGeom>
            <a:avLst/>
            <a:gdLst>
              <a:gd name="T0" fmla="*/ 220 w 355"/>
              <a:gd name="T1" fmla="*/ 112 h 112"/>
              <a:gd name="T2" fmla="*/ 355 w 355"/>
              <a:gd name="T3" fmla="*/ 37 h 112"/>
              <a:gd name="T4" fmla="*/ 135 w 355"/>
              <a:gd name="T5" fmla="*/ 0 h 112"/>
              <a:gd name="T6" fmla="*/ 0 w 355"/>
              <a:gd name="T7" fmla="*/ 64 h 112"/>
            </a:gdLst>
            <a:ahLst/>
            <a:cxnLst>
              <a:cxn ang="0">
                <a:pos x="T0" y="T1"/>
              </a:cxn>
              <a:cxn ang="0">
                <a:pos x="T2" y="T3"/>
              </a:cxn>
              <a:cxn ang="0">
                <a:pos x="T4" y="T5"/>
              </a:cxn>
              <a:cxn ang="0">
                <a:pos x="T6" y="T7"/>
              </a:cxn>
            </a:cxnLst>
            <a:rect l="0" t="0" r="r" b="b"/>
            <a:pathLst>
              <a:path w="355" h="112">
                <a:moveTo>
                  <a:pt x="220" y="112"/>
                </a:moveTo>
                <a:lnTo>
                  <a:pt x="355" y="37"/>
                </a:lnTo>
                <a:lnTo>
                  <a:pt x="135" y="0"/>
                </a:lnTo>
                <a:lnTo>
                  <a:pt x="0" y="6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78" name="Freeform 30"/>
          <p:cNvSpPr>
            <a:spLocks noChangeArrowheads="1"/>
          </p:cNvSpPr>
          <p:nvPr/>
        </p:nvSpPr>
        <p:spPr bwMode="auto">
          <a:xfrm>
            <a:off x="2735263" y="1285875"/>
            <a:ext cx="223837" cy="503238"/>
          </a:xfrm>
          <a:custGeom>
            <a:avLst/>
            <a:gdLst>
              <a:gd name="T0" fmla="*/ 2 w 141"/>
              <a:gd name="T1" fmla="*/ 317 h 317"/>
              <a:gd name="T2" fmla="*/ 141 w 141"/>
              <a:gd name="T3" fmla="*/ 238 h 317"/>
              <a:gd name="T4" fmla="*/ 136 w 141"/>
              <a:gd name="T5" fmla="*/ 0 h 317"/>
              <a:gd name="T6" fmla="*/ 0 w 141"/>
              <a:gd name="T7" fmla="*/ 79 h 317"/>
            </a:gdLst>
            <a:ahLst/>
            <a:cxnLst>
              <a:cxn ang="0">
                <a:pos x="T0" y="T1"/>
              </a:cxn>
              <a:cxn ang="0">
                <a:pos x="T2" y="T3"/>
              </a:cxn>
              <a:cxn ang="0">
                <a:pos x="T4" y="T5"/>
              </a:cxn>
              <a:cxn ang="0">
                <a:pos x="T6" y="T7"/>
              </a:cxn>
            </a:cxnLst>
            <a:rect l="0" t="0" r="r" b="b"/>
            <a:pathLst>
              <a:path w="141" h="317">
                <a:moveTo>
                  <a:pt x="2" y="317"/>
                </a:moveTo>
                <a:lnTo>
                  <a:pt x="141" y="238"/>
                </a:lnTo>
                <a:lnTo>
                  <a:pt x="136" y="0"/>
                </a:lnTo>
                <a:lnTo>
                  <a:pt x="0" y="79"/>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79" name="Freeform 31"/>
          <p:cNvSpPr>
            <a:spLocks noChangeArrowheads="1"/>
          </p:cNvSpPr>
          <p:nvPr/>
        </p:nvSpPr>
        <p:spPr bwMode="auto">
          <a:xfrm>
            <a:off x="2387600" y="1336675"/>
            <a:ext cx="347663" cy="454025"/>
          </a:xfrm>
          <a:custGeom>
            <a:avLst/>
            <a:gdLst>
              <a:gd name="T0" fmla="*/ 0 w 219"/>
              <a:gd name="T1" fmla="*/ 0 h 286"/>
              <a:gd name="T2" fmla="*/ 218 w 219"/>
              <a:gd name="T3" fmla="*/ 45 h 286"/>
              <a:gd name="T4" fmla="*/ 219 w 219"/>
              <a:gd name="T5" fmla="*/ 286 h 286"/>
              <a:gd name="T6" fmla="*/ 2 w 219"/>
              <a:gd name="T7" fmla="*/ 236 h 286"/>
            </a:gdLst>
            <a:ahLst/>
            <a:cxnLst>
              <a:cxn ang="0">
                <a:pos x="T0" y="T1"/>
              </a:cxn>
              <a:cxn ang="0">
                <a:pos x="T2" y="T3"/>
              </a:cxn>
              <a:cxn ang="0">
                <a:pos x="T4" y="T5"/>
              </a:cxn>
              <a:cxn ang="0">
                <a:pos x="T6" y="T7"/>
              </a:cxn>
            </a:cxnLst>
            <a:rect l="0" t="0" r="r" b="b"/>
            <a:pathLst>
              <a:path w="219" h="286">
                <a:moveTo>
                  <a:pt x="0" y="0"/>
                </a:moveTo>
                <a:lnTo>
                  <a:pt x="218" y="45"/>
                </a:lnTo>
                <a:lnTo>
                  <a:pt x="219" y="286"/>
                </a:lnTo>
                <a:lnTo>
                  <a:pt x="2" y="236"/>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80" name="Freeform 32"/>
          <p:cNvSpPr>
            <a:spLocks noChangeArrowheads="1"/>
          </p:cNvSpPr>
          <p:nvPr/>
        </p:nvSpPr>
        <p:spPr bwMode="auto">
          <a:xfrm>
            <a:off x="2430463" y="1385888"/>
            <a:ext cx="261937" cy="347662"/>
          </a:xfrm>
          <a:custGeom>
            <a:avLst/>
            <a:gdLst>
              <a:gd name="T0" fmla="*/ 0 w 165"/>
              <a:gd name="T1" fmla="*/ 0 h 219"/>
              <a:gd name="T2" fmla="*/ 164 w 165"/>
              <a:gd name="T3" fmla="*/ 36 h 219"/>
              <a:gd name="T4" fmla="*/ 165 w 165"/>
              <a:gd name="T5" fmla="*/ 219 h 219"/>
              <a:gd name="T6" fmla="*/ 1 w 165"/>
              <a:gd name="T7" fmla="*/ 183 h 219"/>
            </a:gdLst>
            <a:ahLst/>
            <a:cxnLst>
              <a:cxn ang="0">
                <a:pos x="T0" y="T1"/>
              </a:cxn>
              <a:cxn ang="0">
                <a:pos x="T2" y="T3"/>
              </a:cxn>
              <a:cxn ang="0">
                <a:pos x="T4" y="T5"/>
              </a:cxn>
              <a:cxn ang="0">
                <a:pos x="T6" y="T7"/>
              </a:cxn>
            </a:cxnLst>
            <a:rect l="0" t="0" r="r" b="b"/>
            <a:pathLst>
              <a:path w="165" h="219">
                <a:moveTo>
                  <a:pt x="0" y="0"/>
                </a:moveTo>
                <a:lnTo>
                  <a:pt x="164" y="36"/>
                </a:lnTo>
                <a:lnTo>
                  <a:pt x="165" y="219"/>
                </a:lnTo>
                <a:lnTo>
                  <a:pt x="1" y="183"/>
                </a:lnTo>
                <a:close/>
              </a:path>
            </a:pathLst>
          </a:custGeom>
          <a:gradFill rotWithShape="0">
            <a:gsLst>
              <a:gs pos="0">
                <a:srgbClr val="F0F0F0"/>
              </a:gs>
              <a:gs pos="100000">
                <a:srgbClr val="919191"/>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81" name="Text Box 33"/>
          <p:cNvSpPr txBox="1">
            <a:spLocks noChangeArrowheads="1"/>
          </p:cNvSpPr>
          <p:nvPr/>
        </p:nvSpPr>
        <p:spPr bwMode="auto">
          <a:xfrm>
            <a:off x="2476500" y="1412875"/>
            <a:ext cx="169863" cy="30956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919191"/>
                </a:solidFill>
              </a:rPr>
              <a:t>P</a:t>
            </a:r>
          </a:p>
        </p:txBody>
      </p:sp>
      <p:sp>
        <p:nvSpPr>
          <p:cNvPr id="2082" name="Freeform 34"/>
          <p:cNvSpPr>
            <a:spLocks noChangeArrowheads="1"/>
          </p:cNvSpPr>
          <p:nvPr/>
        </p:nvSpPr>
        <p:spPr bwMode="auto">
          <a:xfrm>
            <a:off x="1943100" y="1144588"/>
            <a:ext cx="155575" cy="457200"/>
          </a:xfrm>
          <a:custGeom>
            <a:avLst/>
            <a:gdLst>
              <a:gd name="T0" fmla="*/ 1 w 98"/>
              <a:gd name="T1" fmla="*/ 288 h 288"/>
              <a:gd name="T2" fmla="*/ 93 w 98"/>
              <a:gd name="T3" fmla="*/ 217 h 288"/>
              <a:gd name="T4" fmla="*/ 98 w 98"/>
              <a:gd name="T5" fmla="*/ 0 h 288"/>
              <a:gd name="T6" fmla="*/ 0 w 98"/>
              <a:gd name="T7" fmla="*/ 66 h 288"/>
            </a:gdLst>
            <a:ahLst/>
            <a:cxnLst>
              <a:cxn ang="0">
                <a:pos x="T0" y="T1"/>
              </a:cxn>
              <a:cxn ang="0">
                <a:pos x="T2" y="T3"/>
              </a:cxn>
              <a:cxn ang="0">
                <a:pos x="T4" y="T5"/>
              </a:cxn>
              <a:cxn ang="0">
                <a:pos x="T6" y="T7"/>
              </a:cxn>
            </a:cxnLst>
            <a:rect l="0" t="0" r="r" b="b"/>
            <a:pathLst>
              <a:path w="98" h="288">
                <a:moveTo>
                  <a:pt x="1" y="288"/>
                </a:moveTo>
                <a:lnTo>
                  <a:pt x="93" y="217"/>
                </a:lnTo>
                <a:lnTo>
                  <a:pt x="98" y="0"/>
                </a:lnTo>
                <a:lnTo>
                  <a:pt x="0" y="66"/>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83" name="Freeform 35"/>
          <p:cNvSpPr>
            <a:spLocks noChangeArrowheads="1"/>
          </p:cNvSpPr>
          <p:nvPr/>
        </p:nvSpPr>
        <p:spPr bwMode="auto">
          <a:xfrm>
            <a:off x="1609725" y="1125538"/>
            <a:ext cx="488950" cy="125412"/>
          </a:xfrm>
          <a:custGeom>
            <a:avLst/>
            <a:gdLst>
              <a:gd name="T0" fmla="*/ 213 w 308"/>
              <a:gd name="T1" fmla="*/ 79 h 79"/>
              <a:gd name="T2" fmla="*/ 308 w 308"/>
              <a:gd name="T3" fmla="*/ 11 h 79"/>
              <a:gd name="T4" fmla="*/ 121 w 308"/>
              <a:gd name="T5" fmla="*/ 0 h 79"/>
              <a:gd name="T6" fmla="*/ 0 w 308"/>
              <a:gd name="T7" fmla="*/ 65 h 79"/>
            </a:gdLst>
            <a:ahLst/>
            <a:cxnLst>
              <a:cxn ang="0">
                <a:pos x="T0" y="T1"/>
              </a:cxn>
              <a:cxn ang="0">
                <a:pos x="T2" y="T3"/>
              </a:cxn>
              <a:cxn ang="0">
                <a:pos x="T4" y="T5"/>
              </a:cxn>
              <a:cxn ang="0">
                <a:pos x="T6" y="T7"/>
              </a:cxn>
            </a:cxnLst>
            <a:rect l="0" t="0" r="r" b="b"/>
            <a:pathLst>
              <a:path w="308" h="79">
                <a:moveTo>
                  <a:pt x="213" y="79"/>
                </a:moveTo>
                <a:lnTo>
                  <a:pt x="308" y="11"/>
                </a:lnTo>
                <a:lnTo>
                  <a:pt x="121" y="0"/>
                </a:lnTo>
                <a:lnTo>
                  <a:pt x="0" y="65"/>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84" name="Freeform 36"/>
          <p:cNvSpPr>
            <a:spLocks noChangeArrowheads="1"/>
          </p:cNvSpPr>
          <p:nvPr/>
        </p:nvSpPr>
        <p:spPr bwMode="auto">
          <a:xfrm>
            <a:off x="1612900" y="1227138"/>
            <a:ext cx="334963" cy="371475"/>
          </a:xfrm>
          <a:custGeom>
            <a:avLst/>
            <a:gdLst>
              <a:gd name="T0" fmla="*/ 0 w 211"/>
              <a:gd name="T1" fmla="*/ 0 h 234"/>
              <a:gd name="T2" fmla="*/ 207 w 211"/>
              <a:gd name="T3" fmla="*/ 12 h 234"/>
              <a:gd name="T4" fmla="*/ 211 w 211"/>
              <a:gd name="T5" fmla="*/ 234 h 234"/>
              <a:gd name="T6" fmla="*/ 2 w 211"/>
              <a:gd name="T7" fmla="*/ 214 h 234"/>
            </a:gdLst>
            <a:ahLst/>
            <a:cxnLst>
              <a:cxn ang="0">
                <a:pos x="T0" y="T1"/>
              </a:cxn>
              <a:cxn ang="0">
                <a:pos x="T2" y="T3"/>
              </a:cxn>
              <a:cxn ang="0">
                <a:pos x="T4" y="T5"/>
              </a:cxn>
              <a:cxn ang="0">
                <a:pos x="T6" y="T7"/>
              </a:cxn>
            </a:cxnLst>
            <a:rect l="0" t="0" r="r" b="b"/>
            <a:pathLst>
              <a:path w="211" h="234">
                <a:moveTo>
                  <a:pt x="0" y="0"/>
                </a:moveTo>
                <a:lnTo>
                  <a:pt x="207" y="12"/>
                </a:lnTo>
                <a:lnTo>
                  <a:pt x="211" y="234"/>
                </a:lnTo>
                <a:lnTo>
                  <a:pt x="2" y="214"/>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85" name="Freeform 37"/>
          <p:cNvSpPr>
            <a:spLocks noChangeArrowheads="1"/>
          </p:cNvSpPr>
          <p:nvPr/>
        </p:nvSpPr>
        <p:spPr bwMode="auto">
          <a:xfrm>
            <a:off x="1651000" y="1274763"/>
            <a:ext cx="254000" cy="277812"/>
          </a:xfrm>
          <a:custGeom>
            <a:avLst/>
            <a:gdLst>
              <a:gd name="T0" fmla="*/ 0 w 160"/>
              <a:gd name="T1" fmla="*/ 0 h 175"/>
              <a:gd name="T2" fmla="*/ 157 w 160"/>
              <a:gd name="T3" fmla="*/ 11 h 175"/>
              <a:gd name="T4" fmla="*/ 160 w 160"/>
              <a:gd name="T5" fmla="*/ 175 h 175"/>
              <a:gd name="T6" fmla="*/ 1 w 160"/>
              <a:gd name="T7" fmla="*/ 160 h 175"/>
            </a:gdLst>
            <a:ahLst/>
            <a:cxnLst>
              <a:cxn ang="0">
                <a:pos x="T0" y="T1"/>
              </a:cxn>
              <a:cxn ang="0">
                <a:pos x="T2" y="T3"/>
              </a:cxn>
              <a:cxn ang="0">
                <a:pos x="T4" y="T5"/>
              </a:cxn>
              <a:cxn ang="0">
                <a:pos x="T6" y="T7"/>
              </a:cxn>
            </a:cxnLst>
            <a:rect l="0" t="0" r="r" b="b"/>
            <a:pathLst>
              <a:path w="160" h="175">
                <a:moveTo>
                  <a:pt x="0" y="0"/>
                </a:moveTo>
                <a:lnTo>
                  <a:pt x="157" y="11"/>
                </a:lnTo>
                <a:lnTo>
                  <a:pt x="160" y="175"/>
                </a:lnTo>
                <a:lnTo>
                  <a:pt x="1" y="160"/>
                </a:lnTo>
                <a:close/>
              </a:path>
            </a:pathLst>
          </a:custGeom>
          <a:gradFill rotWithShape="0">
            <a:gsLst>
              <a:gs pos="0">
                <a:srgbClr val="F0F0F0"/>
              </a:gs>
              <a:gs pos="100000">
                <a:srgbClr val="919191"/>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86" name="Text Box 38"/>
          <p:cNvSpPr txBox="1">
            <a:spLocks noChangeArrowheads="1"/>
          </p:cNvSpPr>
          <p:nvPr/>
        </p:nvSpPr>
        <p:spPr bwMode="auto">
          <a:xfrm>
            <a:off x="1971675" y="1227138"/>
            <a:ext cx="76200" cy="3143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44444"/>
                </a:solidFill>
              </a:rPr>
              <a:t>/</a:t>
            </a:r>
          </a:p>
        </p:txBody>
      </p:sp>
      <p:sp>
        <p:nvSpPr>
          <p:cNvPr id="2087" name="Text Box 39"/>
          <p:cNvSpPr txBox="1">
            <a:spLocks noChangeArrowheads="1"/>
          </p:cNvSpPr>
          <p:nvPr/>
        </p:nvSpPr>
        <p:spPr bwMode="auto">
          <a:xfrm>
            <a:off x="1690688" y="1254125"/>
            <a:ext cx="169862" cy="30956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919191"/>
                </a:solidFill>
              </a:rPr>
              <a:t>P</a:t>
            </a:r>
          </a:p>
        </p:txBody>
      </p:sp>
      <p:sp>
        <p:nvSpPr>
          <p:cNvPr id="2088" name="Freeform 40"/>
          <p:cNvSpPr>
            <a:spLocks noChangeArrowheads="1"/>
          </p:cNvSpPr>
          <p:nvPr/>
        </p:nvSpPr>
        <p:spPr bwMode="auto">
          <a:xfrm>
            <a:off x="1131888" y="688975"/>
            <a:ext cx="484187" cy="96838"/>
          </a:xfrm>
          <a:custGeom>
            <a:avLst/>
            <a:gdLst>
              <a:gd name="T0" fmla="*/ 220 w 305"/>
              <a:gd name="T1" fmla="*/ 61 h 61"/>
              <a:gd name="T2" fmla="*/ 305 w 305"/>
              <a:gd name="T3" fmla="*/ 6 h 61"/>
              <a:gd name="T4" fmla="*/ 102 w 305"/>
              <a:gd name="T5" fmla="*/ 0 h 61"/>
              <a:gd name="T6" fmla="*/ 0 w 305"/>
              <a:gd name="T7" fmla="*/ 49 h 61"/>
            </a:gdLst>
            <a:ahLst/>
            <a:cxnLst>
              <a:cxn ang="0">
                <a:pos x="T0" y="T1"/>
              </a:cxn>
              <a:cxn ang="0">
                <a:pos x="T2" y="T3"/>
              </a:cxn>
              <a:cxn ang="0">
                <a:pos x="T4" y="T5"/>
              </a:cxn>
              <a:cxn ang="0">
                <a:pos x="T6" y="T7"/>
              </a:cxn>
            </a:cxnLst>
            <a:rect l="0" t="0" r="r" b="b"/>
            <a:pathLst>
              <a:path w="305" h="61">
                <a:moveTo>
                  <a:pt x="220" y="61"/>
                </a:moveTo>
                <a:lnTo>
                  <a:pt x="305" y="6"/>
                </a:lnTo>
                <a:lnTo>
                  <a:pt x="102" y="0"/>
                </a:lnTo>
                <a:lnTo>
                  <a:pt x="0" y="49"/>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89" name="Freeform 41"/>
          <p:cNvSpPr>
            <a:spLocks noChangeArrowheads="1"/>
          </p:cNvSpPr>
          <p:nvPr/>
        </p:nvSpPr>
        <p:spPr bwMode="auto">
          <a:xfrm>
            <a:off x="1455738" y="703263"/>
            <a:ext cx="158750" cy="433387"/>
          </a:xfrm>
          <a:custGeom>
            <a:avLst/>
            <a:gdLst>
              <a:gd name="T0" fmla="*/ 0 w 100"/>
              <a:gd name="T1" fmla="*/ 273 h 273"/>
              <a:gd name="T2" fmla="*/ 92 w 100"/>
              <a:gd name="T3" fmla="*/ 197 h 273"/>
              <a:gd name="T4" fmla="*/ 100 w 100"/>
              <a:gd name="T5" fmla="*/ 0 h 273"/>
              <a:gd name="T6" fmla="*/ 4 w 100"/>
              <a:gd name="T7" fmla="*/ 52 h 273"/>
            </a:gdLst>
            <a:ahLst/>
            <a:cxnLst>
              <a:cxn ang="0">
                <a:pos x="T0" y="T1"/>
              </a:cxn>
              <a:cxn ang="0">
                <a:pos x="T2" y="T3"/>
              </a:cxn>
              <a:cxn ang="0">
                <a:pos x="T4" y="T5"/>
              </a:cxn>
              <a:cxn ang="0">
                <a:pos x="T6" y="T7"/>
              </a:cxn>
            </a:cxnLst>
            <a:rect l="0" t="0" r="r" b="b"/>
            <a:pathLst>
              <a:path w="100" h="273">
                <a:moveTo>
                  <a:pt x="0" y="273"/>
                </a:moveTo>
                <a:lnTo>
                  <a:pt x="92" y="197"/>
                </a:lnTo>
                <a:lnTo>
                  <a:pt x="100" y="0"/>
                </a:lnTo>
                <a:lnTo>
                  <a:pt x="4" y="52"/>
                </a:lnTo>
                <a:close/>
              </a:path>
            </a:pathLst>
          </a:custGeom>
          <a:gradFill rotWithShape="0">
            <a:gsLst>
              <a:gs pos="0">
                <a:srgbClr val="5E5E5E"/>
              </a:gs>
              <a:gs pos="50000">
                <a:srgbClr val="DCDCDC"/>
              </a:gs>
              <a:gs pos="100000">
                <a:srgbClr val="5E5E5E"/>
              </a:gs>
            </a:gsLst>
            <a:lin ang="18900000" scaled="1"/>
          </a:gradFill>
          <a:ln w="12700">
            <a:solidFill>
              <a:srgbClr val="5E5E5E"/>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90" name="Freeform 42"/>
          <p:cNvSpPr>
            <a:spLocks noChangeArrowheads="1"/>
          </p:cNvSpPr>
          <p:nvPr/>
        </p:nvSpPr>
        <p:spPr bwMode="auto">
          <a:xfrm>
            <a:off x="1128713" y="769938"/>
            <a:ext cx="330200" cy="365125"/>
          </a:xfrm>
          <a:custGeom>
            <a:avLst/>
            <a:gdLst>
              <a:gd name="T0" fmla="*/ 0 w 208"/>
              <a:gd name="T1" fmla="*/ 0 h 230"/>
              <a:gd name="T2" fmla="*/ 208 w 208"/>
              <a:gd name="T3" fmla="*/ 8 h 230"/>
              <a:gd name="T4" fmla="*/ 208 w 208"/>
              <a:gd name="T5" fmla="*/ 230 h 230"/>
              <a:gd name="T6" fmla="*/ 0 w 208"/>
              <a:gd name="T7" fmla="*/ 211 h 230"/>
            </a:gdLst>
            <a:ahLst/>
            <a:cxnLst>
              <a:cxn ang="0">
                <a:pos x="T0" y="T1"/>
              </a:cxn>
              <a:cxn ang="0">
                <a:pos x="T2" y="T3"/>
              </a:cxn>
              <a:cxn ang="0">
                <a:pos x="T4" y="T5"/>
              </a:cxn>
              <a:cxn ang="0">
                <a:pos x="T6" y="T7"/>
              </a:cxn>
            </a:cxnLst>
            <a:rect l="0" t="0" r="r" b="b"/>
            <a:pathLst>
              <a:path w="208" h="230">
                <a:moveTo>
                  <a:pt x="0" y="0"/>
                </a:moveTo>
                <a:lnTo>
                  <a:pt x="208" y="8"/>
                </a:lnTo>
                <a:lnTo>
                  <a:pt x="208" y="230"/>
                </a:lnTo>
                <a:lnTo>
                  <a:pt x="0" y="211"/>
                </a:lnTo>
                <a:close/>
              </a:path>
            </a:pathLst>
          </a:custGeom>
          <a:solidFill>
            <a:srgbClr val="444444"/>
          </a:solidFill>
          <a:ln w="12700">
            <a:solidFill>
              <a:srgbClr val="44444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91" name="Freeform 43"/>
          <p:cNvSpPr>
            <a:spLocks noChangeArrowheads="1"/>
          </p:cNvSpPr>
          <p:nvPr/>
        </p:nvSpPr>
        <p:spPr bwMode="auto">
          <a:xfrm>
            <a:off x="1166813" y="812800"/>
            <a:ext cx="255587" cy="279400"/>
          </a:xfrm>
          <a:custGeom>
            <a:avLst/>
            <a:gdLst>
              <a:gd name="T0" fmla="*/ 0 w 161"/>
              <a:gd name="T1" fmla="*/ 0 h 176"/>
              <a:gd name="T2" fmla="*/ 161 w 161"/>
              <a:gd name="T3" fmla="*/ 7 h 176"/>
              <a:gd name="T4" fmla="*/ 161 w 161"/>
              <a:gd name="T5" fmla="*/ 176 h 176"/>
              <a:gd name="T6" fmla="*/ 0 w 161"/>
              <a:gd name="T7" fmla="*/ 161 h 176"/>
            </a:gdLst>
            <a:ahLst/>
            <a:cxnLst>
              <a:cxn ang="0">
                <a:pos x="T0" y="T1"/>
              </a:cxn>
              <a:cxn ang="0">
                <a:pos x="T2" y="T3"/>
              </a:cxn>
              <a:cxn ang="0">
                <a:pos x="T4" y="T5"/>
              </a:cxn>
              <a:cxn ang="0">
                <a:pos x="T6" y="T7"/>
              </a:cxn>
            </a:cxnLst>
            <a:rect l="0" t="0" r="r" b="b"/>
            <a:pathLst>
              <a:path w="161" h="176">
                <a:moveTo>
                  <a:pt x="0" y="0"/>
                </a:moveTo>
                <a:lnTo>
                  <a:pt x="161" y="7"/>
                </a:lnTo>
                <a:lnTo>
                  <a:pt x="161" y="176"/>
                </a:lnTo>
                <a:lnTo>
                  <a:pt x="0" y="161"/>
                </a:lnTo>
                <a:close/>
              </a:path>
            </a:pathLst>
          </a:custGeom>
          <a:gradFill rotWithShape="0">
            <a:gsLst>
              <a:gs pos="0">
                <a:srgbClr val="B4B4B4"/>
              </a:gs>
              <a:gs pos="100000">
                <a:srgbClr val="DCDCDC"/>
              </a:gs>
            </a:gsLst>
            <a:lin ang="27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92" name="Text Box 44"/>
          <p:cNvSpPr txBox="1">
            <a:spLocks noChangeArrowheads="1"/>
          </p:cNvSpPr>
          <p:nvPr/>
        </p:nvSpPr>
        <p:spPr bwMode="auto">
          <a:xfrm>
            <a:off x="1220788" y="796925"/>
            <a:ext cx="107950" cy="31115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44444"/>
                </a:solidFill>
              </a:rPr>
              <a:t>I</a:t>
            </a:r>
          </a:p>
        </p:txBody>
      </p:sp>
      <p:sp>
        <p:nvSpPr>
          <p:cNvPr id="2093" name="Freeform 45"/>
          <p:cNvSpPr>
            <a:spLocks noChangeArrowheads="1"/>
          </p:cNvSpPr>
          <p:nvPr/>
        </p:nvSpPr>
        <p:spPr bwMode="auto">
          <a:xfrm>
            <a:off x="1538288" y="704850"/>
            <a:ext cx="493712" cy="100013"/>
          </a:xfrm>
          <a:custGeom>
            <a:avLst/>
            <a:gdLst>
              <a:gd name="T0" fmla="*/ 219 w 311"/>
              <a:gd name="T1" fmla="*/ 63 h 63"/>
              <a:gd name="T2" fmla="*/ 311 w 311"/>
              <a:gd name="T3" fmla="*/ 5 h 63"/>
              <a:gd name="T4" fmla="*/ 102 w 311"/>
              <a:gd name="T5" fmla="*/ 0 h 63"/>
              <a:gd name="T6" fmla="*/ 0 w 311"/>
              <a:gd name="T7" fmla="*/ 51 h 63"/>
            </a:gdLst>
            <a:ahLst/>
            <a:cxnLst>
              <a:cxn ang="0">
                <a:pos x="T0" y="T1"/>
              </a:cxn>
              <a:cxn ang="0">
                <a:pos x="T2" y="T3"/>
              </a:cxn>
              <a:cxn ang="0">
                <a:pos x="T4" y="T5"/>
              </a:cxn>
              <a:cxn ang="0">
                <a:pos x="T6" y="T7"/>
              </a:cxn>
            </a:cxnLst>
            <a:rect l="0" t="0" r="r" b="b"/>
            <a:pathLst>
              <a:path w="311" h="63">
                <a:moveTo>
                  <a:pt x="219" y="63"/>
                </a:moveTo>
                <a:lnTo>
                  <a:pt x="311" y="5"/>
                </a:lnTo>
                <a:lnTo>
                  <a:pt x="102" y="0"/>
                </a:lnTo>
                <a:lnTo>
                  <a:pt x="0" y="51"/>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94" name="Freeform 46"/>
          <p:cNvSpPr>
            <a:spLocks noChangeArrowheads="1"/>
          </p:cNvSpPr>
          <p:nvPr/>
        </p:nvSpPr>
        <p:spPr bwMode="auto">
          <a:xfrm>
            <a:off x="1873250" y="712788"/>
            <a:ext cx="163513" cy="446087"/>
          </a:xfrm>
          <a:custGeom>
            <a:avLst/>
            <a:gdLst>
              <a:gd name="T0" fmla="*/ 0 w 103"/>
              <a:gd name="T1" fmla="*/ 281 h 281"/>
              <a:gd name="T2" fmla="*/ 91 w 103"/>
              <a:gd name="T3" fmla="*/ 210 h 281"/>
              <a:gd name="T4" fmla="*/ 103 w 103"/>
              <a:gd name="T5" fmla="*/ 0 h 281"/>
              <a:gd name="T6" fmla="*/ 5 w 103"/>
              <a:gd name="T7" fmla="*/ 61 h 281"/>
            </a:gdLst>
            <a:ahLst/>
            <a:cxnLst>
              <a:cxn ang="0">
                <a:pos x="T0" y="T1"/>
              </a:cxn>
              <a:cxn ang="0">
                <a:pos x="T2" y="T3"/>
              </a:cxn>
              <a:cxn ang="0">
                <a:pos x="T4" y="T5"/>
              </a:cxn>
              <a:cxn ang="0">
                <a:pos x="T6" y="T7"/>
              </a:cxn>
            </a:cxnLst>
            <a:rect l="0" t="0" r="r" b="b"/>
            <a:pathLst>
              <a:path w="103" h="281">
                <a:moveTo>
                  <a:pt x="0" y="281"/>
                </a:moveTo>
                <a:lnTo>
                  <a:pt x="91" y="210"/>
                </a:lnTo>
                <a:lnTo>
                  <a:pt x="103" y="0"/>
                </a:lnTo>
                <a:lnTo>
                  <a:pt x="5" y="61"/>
                </a:lnTo>
                <a:close/>
              </a:path>
            </a:pathLst>
          </a:custGeom>
          <a:gradFill rotWithShape="0">
            <a:gsLst>
              <a:gs pos="0">
                <a:srgbClr val="B4B4B4"/>
              </a:gs>
              <a:gs pos="100000">
                <a:srgbClr val="DCDCDC"/>
              </a:gs>
            </a:gsLst>
            <a:lin ang="27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95" name="Freeform 47"/>
          <p:cNvSpPr>
            <a:spLocks noChangeArrowheads="1"/>
          </p:cNvSpPr>
          <p:nvPr/>
        </p:nvSpPr>
        <p:spPr bwMode="auto">
          <a:xfrm>
            <a:off x="1527175" y="785813"/>
            <a:ext cx="354013" cy="374650"/>
          </a:xfrm>
          <a:custGeom>
            <a:avLst/>
            <a:gdLst>
              <a:gd name="T0" fmla="*/ 3 w 223"/>
              <a:gd name="T1" fmla="*/ 0 h 236"/>
              <a:gd name="T2" fmla="*/ 223 w 223"/>
              <a:gd name="T3" fmla="*/ 13 h 236"/>
              <a:gd name="T4" fmla="*/ 219 w 223"/>
              <a:gd name="T5" fmla="*/ 236 h 236"/>
              <a:gd name="T6" fmla="*/ 0 w 223"/>
              <a:gd name="T7" fmla="*/ 222 h 236"/>
            </a:gdLst>
            <a:ahLst/>
            <a:cxnLst>
              <a:cxn ang="0">
                <a:pos x="T0" y="T1"/>
              </a:cxn>
              <a:cxn ang="0">
                <a:pos x="T2" y="T3"/>
              </a:cxn>
              <a:cxn ang="0">
                <a:pos x="T4" y="T5"/>
              </a:cxn>
              <a:cxn ang="0">
                <a:pos x="T6" y="T7"/>
              </a:cxn>
            </a:cxnLst>
            <a:rect l="0" t="0" r="r" b="b"/>
            <a:pathLst>
              <a:path w="223" h="236">
                <a:moveTo>
                  <a:pt x="3" y="0"/>
                </a:moveTo>
                <a:lnTo>
                  <a:pt x="223" y="13"/>
                </a:lnTo>
                <a:lnTo>
                  <a:pt x="219" y="236"/>
                </a:lnTo>
                <a:lnTo>
                  <a:pt x="0" y="222"/>
                </a:lnTo>
                <a:close/>
              </a:path>
            </a:pathLst>
          </a:custGeom>
          <a:solidFill>
            <a:srgbClr val="737373"/>
          </a:solidFill>
          <a:ln w="12700">
            <a:solidFill>
              <a:srgbClr val="737373"/>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96" name="Freeform 48"/>
          <p:cNvSpPr>
            <a:spLocks noChangeArrowheads="1"/>
          </p:cNvSpPr>
          <p:nvPr/>
        </p:nvSpPr>
        <p:spPr bwMode="auto">
          <a:xfrm>
            <a:off x="1568450" y="828675"/>
            <a:ext cx="271463" cy="292100"/>
          </a:xfrm>
          <a:custGeom>
            <a:avLst/>
            <a:gdLst>
              <a:gd name="T0" fmla="*/ 3 w 171"/>
              <a:gd name="T1" fmla="*/ 0 h 184"/>
              <a:gd name="T2" fmla="*/ 171 w 171"/>
              <a:gd name="T3" fmla="*/ 9 h 184"/>
              <a:gd name="T4" fmla="*/ 167 w 171"/>
              <a:gd name="T5" fmla="*/ 184 h 184"/>
              <a:gd name="T6" fmla="*/ 0 w 171"/>
              <a:gd name="T7" fmla="*/ 172 h 184"/>
            </a:gdLst>
            <a:ahLst/>
            <a:cxnLst>
              <a:cxn ang="0">
                <a:pos x="T0" y="T1"/>
              </a:cxn>
              <a:cxn ang="0">
                <a:pos x="T2" y="T3"/>
              </a:cxn>
              <a:cxn ang="0">
                <a:pos x="T4" y="T5"/>
              </a:cxn>
              <a:cxn ang="0">
                <a:pos x="T6" y="T7"/>
              </a:cxn>
            </a:cxnLst>
            <a:rect l="0" t="0" r="r" b="b"/>
            <a:pathLst>
              <a:path w="171" h="184">
                <a:moveTo>
                  <a:pt x="3" y="0"/>
                </a:moveTo>
                <a:lnTo>
                  <a:pt x="171" y="9"/>
                </a:lnTo>
                <a:lnTo>
                  <a:pt x="167" y="184"/>
                </a:lnTo>
                <a:lnTo>
                  <a:pt x="0" y="172"/>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97" name="Text Box 49"/>
          <p:cNvSpPr txBox="1">
            <a:spLocks noChangeArrowheads="1"/>
          </p:cNvSpPr>
          <p:nvPr/>
        </p:nvSpPr>
        <p:spPr bwMode="auto">
          <a:xfrm>
            <a:off x="1609725" y="817563"/>
            <a:ext cx="184150" cy="312737"/>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A0A0A0"/>
                </a:solidFill>
              </a:rPr>
              <a:t>B</a:t>
            </a:r>
          </a:p>
        </p:txBody>
      </p:sp>
      <p:sp>
        <p:nvSpPr>
          <p:cNvPr id="2098" name="Freeform 50"/>
          <p:cNvSpPr>
            <a:spLocks noChangeArrowheads="1"/>
          </p:cNvSpPr>
          <p:nvPr/>
        </p:nvSpPr>
        <p:spPr bwMode="auto">
          <a:xfrm>
            <a:off x="1938338" y="862013"/>
            <a:ext cx="363537" cy="357187"/>
          </a:xfrm>
          <a:custGeom>
            <a:avLst/>
            <a:gdLst>
              <a:gd name="T0" fmla="*/ 0 w 229"/>
              <a:gd name="T1" fmla="*/ 1 h 225"/>
              <a:gd name="T2" fmla="*/ 226 w 229"/>
              <a:gd name="T3" fmla="*/ 0 h 225"/>
              <a:gd name="T4" fmla="*/ 229 w 229"/>
              <a:gd name="T5" fmla="*/ 225 h 225"/>
              <a:gd name="T6" fmla="*/ 4 w 229"/>
              <a:gd name="T7" fmla="*/ 222 h 225"/>
            </a:gdLst>
            <a:ahLst/>
            <a:cxnLst>
              <a:cxn ang="0">
                <a:pos x="T0" y="T1"/>
              </a:cxn>
              <a:cxn ang="0">
                <a:pos x="T2" y="T3"/>
              </a:cxn>
              <a:cxn ang="0">
                <a:pos x="T4" y="T5"/>
              </a:cxn>
              <a:cxn ang="0">
                <a:pos x="T6" y="T7"/>
              </a:cxn>
            </a:cxnLst>
            <a:rect l="0" t="0" r="r" b="b"/>
            <a:pathLst>
              <a:path w="229" h="225">
                <a:moveTo>
                  <a:pt x="0" y="1"/>
                </a:moveTo>
                <a:lnTo>
                  <a:pt x="226" y="0"/>
                </a:lnTo>
                <a:lnTo>
                  <a:pt x="229" y="225"/>
                </a:lnTo>
                <a:lnTo>
                  <a:pt x="4" y="222"/>
                </a:lnTo>
                <a:close/>
              </a:path>
            </a:pathLst>
          </a:custGeom>
          <a:solidFill>
            <a:srgbClr val="B4B4B4"/>
          </a:soli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99" name="Freeform 51"/>
          <p:cNvSpPr>
            <a:spLocks noChangeArrowheads="1"/>
          </p:cNvSpPr>
          <p:nvPr/>
        </p:nvSpPr>
        <p:spPr bwMode="auto">
          <a:xfrm>
            <a:off x="1984375" y="911225"/>
            <a:ext cx="274638" cy="271463"/>
          </a:xfrm>
          <a:custGeom>
            <a:avLst/>
            <a:gdLst>
              <a:gd name="T0" fmla="*/ 0 w 173"/>
              <a:gd name="T1" fmla="*/ 2 h 171"/>
              <a:gd name="T2" fmla="*/ 172 w 173"/>
              <a:gd name="T3" fmla="*/ 0 h 171"/>
              <a:gd name="T4" fmla="*/ 173 w 173"/>
              <a:gd name="T5" fmla="*/ 171 h 171"/>
              <a:gd name="T6" fmla="*/ 3 w 173"/>
              <a:gd name="T7" fmla="*/ 170 h 171"/>
            </a:gdLst>
            <a:ahLst/>
            <a:cxnLst>
              <a:cxn ang="0">
                <a:pos x="T0" y="T1"/>
              </a:cxn>
              <a:cxn ang="0">
                <a:pos x="T2" y="T3"/>
              </a:cxn>
              <a:cxn ang="0">
                <a:pos x="T4" y="T5"/>
              </a:cxn>
              <a:cxn ang="0">
                <a:pos x="T6" y="T7"/>
              </a:cxn>
            </a:cxnLst>
            <a:rect l="0" t="0" r="r" b="b"/>
            <a:pathLst>
              <a:path w="173" h="171">
                <a:moveTo>
                  <a:pt x="0" y="2"/>
                </a:moveTo>
                <a:lnTo>
                  <a:pt x="172" y="0"/>
                </a:lnTo>
                <a:lnTo>
                  <a:pt x="173" y="171"/>
                </a:lnTo>
                <a:lnTo>
                  <a:pt x="3" y="170"/>
                </a:lnTo>
                <a:close/>
              </a:path>
            </a:pathLst>
          </a:custGeom>
          <a:gradFill rotWithShape="0">
            <a:gsLst>
              <a:gs pos="0">
                <a:srgbClr val="F0F0F0"/>
              </a:gs>
              <a:gs pos="100000">
                <a:srgbClr val="DCDCDC"/>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00" name="Freeform 52"/>
          <p:cNvSpPr>
            <a:spLocks noChangeArrowheads="1"/>
          </p:cNvSpPr>
          <p:nvPr/>
        </p:nvSpPr>
        <p:spPr bwMode="auto">
          <a:xfrm>
            <a:off x="1939925" y="801688"/>
            <a:ext cx="358775" cy="63500"/>
          </a:xfrm>
          <a:custGeom>
            <a:avLst/>
            <a:gdLst>
              <a:gd name="T0" fmla="*/ 226 w 226"/>
              <a:gd name="T1" fmla="*/ 37 h 40"/>
              <a:gd name="T2" fmla="*/ 206 w 226"/>
              <a:gd name="T3" fmla="*/ 0 h 40"/>
              <a:gd name="T4" fmla="*/ 9 w 226"/>
              <a:gd name="T5" fmla="*/ 3 h 40"/>
              <a:gd name="T6" fmla="*/ 0 w 226"/>
              <a:gd name="T7" fmla="*/ 40 h 40"/>
            </a:gdLst>
            <a:ahLst/>
            <a:cxnLst>
              <a:cxn ang="0">
                <a:pos x="T0" y="T1"/>
              </a:cxn>
              <a:cxn ang="0">
                <a:pos x="T2" y="T3"/>
              </a:cxn>
              <a:cxn ang="0">
                <a:pos x="T4" y="T5"/>
              </a:cxn>
              <a:cxn ang="0">
                <a:pos x="T6" y="T7"/>
              </a:cxn>
            </a:cxnLst>
            <a:rect l="0" t="0" r="r" b="b"/>
            <a:pathLst>
              <a:path w="226" h="40">
                <a:moveTo>
                  <a:pt x="226" y="37"/>
                </a:moveTo>
                <a:lnTo>
                  <a:pt x="206" y="0"/>
                </a:lnTo>
                <a:lnTo>
                  <a:pt x="9" y="3"/>
                </a:lnTo>
                <a:lnTo>
                  <a:pt x="0" y="40"/>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01" name="Text Box 53"/>
          <p:cNvSpPr txBox="1">
            <a:spLocks noChangeArrowheads="1"/>
          </p:cNvSpPr>
          <p:nvPr/>
        </p:nvSpPr>
        <p:spPr bwMode="auto">
          <a:xfrm>
            <a:off x="1987550" y="890588"/>
            <a:ext cx="261938" cy="3143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B4B4B4"/>
                </a:solidFill>
              </a:rPr>
              <a:t>M</a:t>
            </a:r>
          </a:p>
        </p:txBody>
      </p:sp>
      <p:sp>
        <p:nvSpPr>
          <p:cNvPr id="2102" name="Text Box 54"/>
          <p:cNvSpPr txBox="1">
            <a:spLocks noChangeArrowheads="1"/>
          </p:cNvSpPr>
          <p:nvPr/>
        </p:nvSpPr>
        <p:spPr bwMode="auto">
          <a:xfrm>
            <a:off x="2152650" y="5241925"/>
            <a:ext cx="3836988" cy="3460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r>
              <a:rPr lang="en-US" altLang="es-EC" sz="2300" dirty="0">
                <a:solidFill>
                  <a:srgbClr val="000000"/>
                </a:solidFill>
                <a:latin typeface="GillSans" charset="0"/>
              </a:rPr>
              <a:t>Barry Myers</a:t>
            </a:r>
          </a:p>
        </p:txBody>
      </p:sp>
      <p:sp>
        <p:nvSpPr>
          <p:cNvPr id="2103" name="Text Box 55"/>
          <p:cNvSpPr txBox="1">
            <a:spLocks noChangeArrowheads="1"/>
          </p:cNvSpPr>
          <p:nvPr/>
        </p:nvSpPr>
        <p:spPr bwMode="auto">
          <a:xfrm>
            <a:off x="1346200" y="3125788"/>
            <a:ext cx="5389563" cy="203041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lnSpc>
                <a:spcPct val="105000"/>
              </a:lnSpc>
            </a:pPr>
            <a:r>
              <a:rPr lang="en-US" altLang="es-EC" sz="3400" b="1" dirty="0">
                <a:solidFill>
                  <a:srgbClr val="000000"/>
                </a:solidFill>
                <a:latin typeface="Arial MT" charset="0"/>
              </a:rPr>
              <a:t>OS/2 TCP/IP SOFTWARE UPDATES</a:t>
            </a:r>
          </a:p>
          <a:p>
            <a:pPr algn="ctr">
              <a:lnSpc>
                <a:spcPct val="105000"/>
              </a:lnSpc>
            </a:pPr>
            <a:r>
              <a:rPr lang="en-US" altLang="es-EC" sz="3400" b="1" dirty="0">
                <a:solidFill>
                  <a:srgbClr val="000000"/>
                </a:solidFill>
                <a:latin typeface="Arial MT" charset="0"/>
              </a:rPr>
              <a:t>(RSUINST.EXE)</a:t>
            </a:r>
          </a:p>
        </p:txBody>
      </p:sp>
      <p:sp>
        <p:nvSpPr>
          <p:cNvPr id="2104" name="Text Box 56"/>
          <p:cNvSpPr txBox="1">
            <a:spLocks noChangeArrowheads="1"/>
          </p:cNvSpPr>
          <p:nvPr/>
        </p:nvSpPr>
        <p:spPr bwMode="auto">
          <a:xfrm>
            <a:off x="3316288" y="5910263"/>
            <a:ext cx="1441450" cy="31591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spcAft>
                <a:spcPct val="15000"/>
              </a:spcAft>
            </a:pPr>
            <a:r>
              <a:rPr lang="en-US" altLang="es-EC" sz="2100">
                <a:solidFill>
                  <a:srgbClr val="000000"/>
                </a:solidFill>
                <a:latin typeface="GillSans" charset="0"/>
              </a:rPr>
              <a:t>T/L 441-2871</a:t>
            </a:r>
          </a:p>
        </p:txBody>
      </p:sp>
      <p:sp>
        <p:nvSpPr>
          <p:cNvPr id="2105" name="Text Box 57"/>
          <p:cNvSpPr txBox="1">
            <a:spLocks noChangeArrowheads="1"/>
          </p:cNvSpPr>
          <p:nvPr/>
        </p:nvSpPr>
        <p:spPr bwMode="auto">
          <a:xfrm>
            <a:off x="3014663" y="6351588"/>
            <a:ext cx="2073275" cy="3143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spcAft>
                <a:spcPct val="15000"/>
              </a:spcAft>
            </a:pPr>
            <a:r>
              <a:rPr lang="en-US" altLang="es-EC" sz="2100">
                <a:solidFill>
                  <a:srgbClr val="000000"/>
                </a:solidFill>
                <a:latin typeface="GillSans" charset="0"/>
              </a:rPr>
              <a:t>bamyers @ rtpnotes</a:t>
            </a:r>
          </a:p>
        </p:txBody>
      </p:sp>
      <p:sp>
        <p:nvSpPr>
          <p:cNvPr id="2106" name="Text Box 58"/>
          <p:cNvSpPr txBox="1">
            <a:spLocks noChangeArrowheads="1"/>
          </p:cNvSpPr>
          <p:nvPr/>
        </p:nvSpPr>
        <p:spPr bwMode="auto">
          <a:xfrm>
            <a:off x="2743200" y="6791325"/>
            <a:ext cx="2673350" cy="3143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spcAft>
                <a:spcPct val="15000"/>
              </a:spcAft>
            </a:pPr>
            <a:r>
              <a:rPr lang="en-US" altLang="es-EC" sz="2100">
                <a:solidFill>
                  <a:srgbClr val="000000"/>
                </a:solidFill>
                <a:latin typeface="GillSans" charset="0"/>
              </a:rPr>
              <a:t>bamyers@raleigh.ibm.com</a:t>
            </a:r>
          </a:p>
        </p:txBody>
      </p:sp>
      <p:sp>
        <p:nvSpPr>
          <p:cNvPr id="2107" name="Freeform 59"/>
          <p:cNvSpPr>
            <a:spLocks noChangeArrowheads="1"/>
          </p:cNvSpPr>
          <p:nvPr/>
        </p:nvSpPr>
        <p:spPr bwMode="auto">
          <a:xfrm>
            <a:off x="5526088" y="8636000"/>
            <a:ext cx="1141412" cy="547688"/>
          </a:xfrm>
          <a:custGeom>
            <a:avLst/>
            <a:gdLst>
              <a:gd name="T0" fmla="*/ 0 w 719"/>
              <a:gd name="T1" fmla="*/ 296 h 345"/>
              <a:gd name="T2" fmla="*/ 165 w 719"/>
              <a:gd name="T3" fmla="*/ 250 h 345"/>
              <a:gd name="T4" fmla="*/ 328 w 719"/>
              <a:gd name="T5" fmla="*/ 268 h 345"/>
              <a:gd name="T6" fmla="*/ 514 w 719"/>
              <a:gd name="T7" fmla="*/ 345 h 345"/>
              <a:gd name="T8" fmla="*/ 558 w 719"/>
              <a:gd name="T9" fmla="*/ 333 h 345"/>
              <a:gd name="T10" fmla="*/ 570 w 719"/>
              <a:gd name="T11" fmla="*/ 322 h 345"/>
              <a:gd name="T12" fmla="*/ 592 w 719"/>
              <a:gd name="T13" fmla="*/ 261 h 345"/>
              <a:gd name="T14" fmla="*/ 599 w 719"/>
              <a:gd name="T15" fmla="*/ 244 h 345"/>
              <a:gd name="T16" fmla="*/ 595 w 719"/>
              <a:gd name="T17" fmla="*/ 226 h 345"/>
              <a:gd name="T18" fmla="*/ 602 w 719"/>
              <a:gd name="T19" fmla="*/ 240 h 345"/>
              <a:gd name="T20" fmla="*/ 618 w 719"/>
              <a:gd name="T21" fmla="*/ 235 h 345"/>
              <a:gd name="T22" fmla="*/ 618 w 719"/>
              <a:gd name="T23" fmla="*/ 219 h 345"/>
              <a:gd name="T24" fmla="*/ 627 w 719"/>
              <a:gd name="T25" fmla="*/ 227 h 345"/>
              <a:gd name="T26" fmla="*/ 673 w 719"/>
              <a:gd name="T27" fmla="*/ 213 h 345"/>
              <a:gd name="T28" fmla="*/ 682 w 719"/>
              <a:gd name="T29" fmla="*/ 176 h 345"/>
              <a:gd name="T30" fmla="*/ 672 w 719"/>
              <a:gd name="T31" fmla="*/ 173 h 345"/>
              <a:gd name="T32" fmla="*/ 666 w 719"/>
              <a:gd name="T33" fmla="*/ 191 h 345"/>
              <a:gd name="T34" fmla="*/ 656 w 719"/>
              <a:gd name="T35" fmla="*/ 195 h 345"/>
              <a:gd name="T36" fmla="*/ 617 w 719"/>
              <a:gd name="T37" fmla="*/ 181 h 345"/>
              <a:gd name="T38" fmla="*/ 643 w 719"/>
              <a:gd name="T39" fmla="*/ 190 h 345"/>
              <a:gd name="T40" fmla="*/ 652 w 719"/>
              <a:gd name="T41" fmla="*/ 164 h 345"/>
              <a:gd name="T42" fmla="*/ 652 w 719"/>
              <a:gd name="T43" fmla="*/ 151 h 345"/>
              <a:gd name="T44" fmla="*/ 633 w 719"/>
              <a:gd name="T45" fmla="*/ 132 h 345"/>
              <a:gd name="T46" fmla="*/ 652 w 719"/>
              <a:gd name="T47" fmla="*/ 135 h 345"/>
              <a:gd name="T48" fmla="*/ 650 w 719"/>
              <a:gd name="T49" fmla="*/ 124 h 345"/>
              <a:gd name="T50" fmla="*/ 655 w 719"/>
              <a:gd name="T51" fmla="*/ 127 h 345"/>
              <a:gd name="T52" fmla="*/ 668 w 719"/>
              <a:gd name="T53" fmla="*/ 129 h 345"/>
              <a:gd name="T54" fmla="*/ 681 w 719"/>
              <a:gd name="T55" fmla="*/ 138 h 345"/>
              <a:gd name="T56" fmla="*/ 702 w 719"/>
              <a:gd name="T57" fmla="*/ 124 h 345"/>
              <a:gd name="T58" fmla="*/ 719 w 719"/>
              <a:gd name="T59" fmla="*/ 99 h 345"/>
              <a:gd name="T60" fmla="*/ 712 w 719"/>
              <a:gd name="T61" fmla="*/ 69 h 345"/>
              <a:gd name="T62" fmla="*/ 690 w 719"/>
              <a:gd name="T63" fmla="*/ 99 h 345"/>
              <a:gd name="T64" fmla="*/ 682 w 719"/>
              <a:gd name="T65" fmla="*/ 63 h 345"/>
              <a:gd name="T66" fmla="*/ 629 w 719"/>
              <a:gd name="T67" fmla="*/ 82 h 345"/>
              <a:gd name="T68" fmla="*/ 649 w 719"/>
              <a:gd name="T69" fmla="*/ 58 h 345"/>
              <a:gd name="T70" fmla="*/ 669 w 719"/>
              <a:gd name="T71" fmla="*/ 29 h 345"/>
              <a:gd name="T72" fmla="*/ 684 w 719"/>
              <a:gd name="T73" fmla="*/ 25 h 345"/>
              <a:gd name="T74" fmla="*/ 689 w 719"/>
              <a:gd name="T75" fmla="*/ 12 h 345"/>
              <a:gd name="T76" fmla="*/ 416 w 719"/>
              <a:gd name="T77" fmla="*/ 52 h 345"/>
              <a:gd name="T78" fmla="*/ 201 w 719"/>
              <a:gd name="T79" fmla="*/ 107 h 345"/>
              <a:gd name="T80" fmla="*/ 175 w 719"/>
              <a:gd name="T81" fmla="*/ 143 h 345"/>
              <a:gd name="T82" fmla="*/ 151 w 719"/>
              <a:gd name="T83" fmla="*/ 149 h 345"/>
              <a:gd name="T84" fmla="*/ 129 w 719"/>
              <a:gd name="T85" fmla="*/ 155 h 345"/>
              <a:gd name="T86" fmla="*/ 107 w 719"/>
              <a:gd name="T87" fmla="*/ 187 h 345"/>
              <a:gd name="T88" fmla="*/ 21 w 719"/>
              <a:gd name="T89" fmla="*/ 260 h 34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Lst>
            <a:rect l="0" t="0" r="r" b="b"/>
            <a:pathLst>
              <a:path w="719" h="345">
                <a:moveTo>
                  <a:pt x="0" y="270"/>
                </a:moveTo>
                <a:lnTo>
                  <a:pt x="0" y="296"/>
                </a:lnTo>
                <a:lnTo>
                  <a:pt x="103" y="283"/>
                </a:lnTo>
                <a:lnTo>
                  <a:pt x="165" y="250"/>
                </a:lnTo>
                <a:lnTo>
                  <a:pt x="280" y="236"/>
                </a:lnTo>
                <a:lnTo>
                  <a:pt x="328" y="268"/>
                </a:lnTo>
                <a:lnTo>
                  <a:pt x="402" y="257"/>
                </a:lnTo>
                <a:lnTo>
                  <a:pt x="514" y="345"/>
                </a:lnTo>
                <a:lnTo>
                  <a:pt x="530" y="334"/>
                </a:lnTo>
                <a:lnTo>
                  <a:pt x="558" y="333"/>
                </a:lnTo>
                <a:lnTo>
                  <a:pt x="565" y="310"/>
                </a:lnTo>
                <a:lnTo>
                  <a:pt x="570" y="322"/>
                </a:lnTo>
                <a:lnTo>
                  <a:pt x="578" y="282"/>
                </a:lnTo>
                <a:lnTo>
                  <a:pt x="592" y="261"/>
                </a:lnTo>
                <a:lnTo>
                  <a:pt x="606" y="250"/>
                </a:lnTo>
                <a:lnTo>
                  <a:pt x="599" y="244"/>
                </a:lnTo>
                <a:lnTo>
                  <a:pt x="600" y="236"/>
                </a:lnTo>
                <a:lnTo>
                  <a:pt x="595" y="226"/>
                </a:lnTo>
                <a:lnTo>
                  <a:pt x="605" y="237"/>
                </a:lnTo>
                <a:lnTo>
                  <a:pt x="602" y="240"/>
                </a:lnTo>
                <a:lnTo>
                  <a:pt x="610" y="245"/>
                </a:lnTo>
                <a:lnTo>
                  <a:pt x="618" y="235"/>
                </a:lnTo>
                <a:lnTo>
                  <a:pt x="622" y="233"/>
                </a:lnTo>
                <a:lnTo>
                  <a:pt x="618" y="219"/>
                </a:lnTo>
                <a:lnTo>
                  <a:pt x="622" y="217"/>
                </a:lnTo>
                <a:lnTo>
                  <a:pt x="627" y="227"/>
                </a:lnTo>
                <a:lnTo>
                  <a:pt x="652" y="214"/>
                </a:lnTo>
                <a:lnTo>
                  <a:pt x="673" y="213"/>
                </a:lnTo>
                <a:lnTo>
                  <a:pt x="688" y="183"/>
                </a:lnTo>
                <a:lnTo>
                  <a:pt x="682" y="176"/>
                </a:lnTo>
                <a:lnTo>
                  <a:pt x="674" y="186"/>
                </a:lnTo>
                <a:lnTo>
                  <a:pt x="672" y="173"/>
                </a:lnTo>
                <a:lnTo>
                  <a:pt x="662" y="182"/>
                </a:lnTo>
                <a:lnTo>
                  <a:pt x="666" y="191"/>
                </a:lnTo>
                <a:lnTo>
                  <a:pt x="658" y="185"/>
                </a:lnTo>
                <a:lnTo>
                  <a:pt x="656" y="195"/>
                </a:lnTo>
                <a:lnTo>
                  <a:pt x="634" y="193"/>
                </a:lnTo>
                <a:lnTo>
                  <a:pt x="617" y="181"/>
                </a:lnTo>
                <a:lnTo>
                  <a:pt x="618" y="174"/>
                </a:lnTo>
                <a:lnTo>
                  <a:pt x="643" y="190"/>
                </a:lnTo>
                <a:lnTo>
                  <a:pt x="662" y="166"/>
                </a:lnTo>
                <a:lnTo>
                  <a:pt x="652" y="164"/>
                </a:lnTo>
                <a:lnTo>
                  <a:pt x="664" y="147"/>
                </a:lnTo>
                <a:lnTo>
                  <a:pt x="652" y="151"/>
                </a:lnTo>
                <a:lnTo>
                  <a:pt x="613" y="135"/>
                </a:lnTo>
                <a:lnTo>
                  <a:pt x="633" y="132"/>
                </a:lnTo>
                <a:lnTo>
                  <a:pt x="651" y="139"/>
                </a:lnTo>
                <a:lnTo>
                  <a:pt x="652" y="135"/>
                </a:lnTo>
                <a:lnTo>
                  <a:pt x="643" y="124"/>
                </a:lnTo>
                <a:lnTo>
                  <a:pt x="650" y="124"/>
                </a:lnTo>
                <a:lnTo>
                  <a:pt x="661" y="118"/>
                </a:lnTo>
                <a:lnTo>
                  <a:pt x="655" y="127"/>
                </a:lnTo>
                <a:lnTo>
                  <a:pt x="659" y="138"/>
                </a:lnTo>
                <a:lnTo>
                  <a:pt x="668" y="129"/>
                </a:lnTo>
                <a:lnTo>
                  <a:pt x="673" y="139"/>
                </a:lnTo>
                <a:lnTo>
                  <a:pt x="681" y="138"/>
                </a:lnTo>
                <a:lnTo>
                  <a:pt x="691" y="137"/>
                </a:lnTo>
                <a:lnTo>
                  <a:pt x="702" y="124"/>
                </a:lnTo>
                <a:lnTo>
                  <a:pt x="708" y="102"/>
                </a:lnTo>
                <a:lnTo>
                  <a:pt x="719" y="99"/>
                </a:lnTo>
                <a:lnTo>
                  <a:pt x="719" y="88"/>
                </a:lnTo>
                <a:lnTo>
                  <a:pt x="712" y="69"/>
                </a:lnTo>
                <a:lnTo>
                  <a:pt x="701" y="69"/>
                </a:lnTo>
                <a:lnTo>
                  <a:pt x="690" y="99"/>
                </a:lnTo>
                <a:lnTo>
                  <a:pt x="685" y="84"/>
                </a:lnTo>
                <a:lnTo>
                  <a:pt x="682" y="63"/>
                </a:lnTo>
                <a:lnTo>
                  <a:pt x="660" y="75"/>
                </a:lnTo>
                <a:lnTo>
                  <a:pt x="629" y="82"/>
                </a:lnTo>
                <a:lnTo>
                  <a:pt x="634" y="67"/>
                </a:lnTo>
                <a:lnTo>
                  <a:pt x="649" y="58"/>
                </a:lnTo>
                <a:lnTo>
                  <a:pt x="680" y="44"/>
                </a:lnTo>
                <a:lnTo>
                  <a:pt x="669" y="29"/>
                </a:lnTo>
                <a:lnTo>
                  <a:pt x="691" y="39"/>
                </a:lnTo>
                <a:lnTo>
                  <a:pt x="684" y="25"/>
                </a:lnTo>
                <a:lnTo>
                  <a:pt x="704" y="44"/>
                </a:lnTo>
                <a:lnTo>
                  <a:pt x="689" y="12"/>
                </a:lnTo>
                <a:lnTo>
                  <a:pt x="673" y="0"/>
                </a:lnTo>
                <a:lnTo>
                  <a:pt x="416" y="52"/>
                </a:lnTo>
                <a:lnTo>
                  <a:pt x="205" y="82"/>
                </a:lnTo>
                <a:lnTo>
                  <a:pt x="201" y="107"/>
                </a:lnTo>
                <a:lnTo>
                  <a:pt x="190" y="116"/>
                </a:lnTo>
                <a:lnTo>
                  <a:pt x="175" y="143"/>
                </a:lnTo>
                <a:lnTo>
                  <a:pt x="163" y="141"/>
                </a:lnTo>
                <a:lnTo>
                  <a:pt x="151" y="149"/>
                </a:lnTo>
                <a:lnTo>
                  <a:pt x="141" y="163"/>
                </a:lnTo>
                <a:lnTo>
                  <a:pt x="129" y="155"/>
                </a:lnTo>
                <a:lnTo>
                  <a:pt x="109" y="173"/>
                </a:lnTo>
                <a:lnTo>
                  <a:pt x="107" y="187"/>
                </a:lnTo>
                <a:lnTo>
                  <a:pt x="26" y="239"/>
                </a:lnTo>
                <a:lnTo>
                  <a:pt x="21" y="260"/>
                </a:lnTo>
                <a:lnTo>
                  <a:pt x="0" y="270"/>
                </a:lnTo>
                <a:close/>
              </a:path>
            </a:pathLst>
          </a:custGeom>
          <a:solidFill>
            <a:srgbClr val="919191"/>
          </a:solidFill>
          <a:ln w="12700">
            <a:solidFill>
              <a:srgbClr val="00000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08" name="Text Box 60"/>
          <p:cNvSpPr txBox="1">
            <a:spLocks noChangeArrowheads="1"/>
          </p:cNvSpPr>
          <p:nvPr/>
        </p:nvSpPr>
        <p:spPr bwMode="auto">
          <a:xfrm>
            <a:off x="6018213" y="8799513"/>
            <a:ext cx="401637" cy="230187"/>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25400">
                <a:solidFill>
                  <a:srgbClr val="000000"/>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1600">
                <a:solidFill>
                  <a:srgbClr val="000000"/>
                </a:solidFill>
                <a:latin typeface="Arial MT" charset="0"/>
              </a:rPr>
              <a:t>RTP</a:t>
            </a:r>
          </a:p>
        </p:txBody>
      </p:sp>
    </p:spTree>
  </p:cSld>
  <p:clrMapOvr>
    <a:overrideClrMapping bg1="lt1" tx1="dk1" bg2="lt2" tx2="dk2" accent1="accent1" accent2="accent2" accent3="accent3" accent4="accent4" accent5="accent5" accent6="accent6" hlink="hlink" folHlink="folHlink"/>
  </p:clrMapOvr>
</p:sld>
</file>

<file path=ppt/slides/slide10.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11267" name="Line 3"/>
          <p:cNvSpPr>
            <a:spLocks noChangeShapeType="1"/>
          </p:cNvSpPr>
          <p:nvPr/>
        </p:nvSpPr>
        <p:spPr bwMode="auto">
          <a:xfrm flipV="1">
            <a:off x="1027113" y="1476375"/>
            <a:ext cx="1587" cy="7921625"/>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68" name="Line 4"/>
          <p:cNvSpPr>
            <a:spLocks noChangeShapeType="1"/>
          </p:cNvSpPr>
          <p:nvPr/>
        </p:nvSpPr>
        <p:spPr bwMode="auto">
          <a:xfrm flipH="1">
            <a:off x="2998788" y="1446213"/>
            <a:ext cx="3948112" cy="0"/>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69" name="Freeform 5"/>
          <p:cNvSpPr>
            <a:spLocks noChangeArrowheads="1"/>
          </p:cNvSpPr>
          <p:nvPr/>
        </p:nvSpPr>
        <p:spPr bwMode="auto">
          <a:xfrm>
            <a:off x="1190625" y="965200"/>
            <a:ext cx="147638" cy="455613"/>
          </a:xfrm>
          <a:custGeom>
            <a:avLst/>
            <a:gdLst>
              <a:gd name="T0" fmla="*/ 2 w 93"/>
              <a:gd name="T1" fmla="*/ 287 h 287"/>
              <a:gd name="T2" fmla="*/ 93 w 93"/>
              <a:gd name="T3" fmla="*/ 216 h 287"/>
              <a:gd name="T4" fmla="*/ 93 w 93"/>
              <a:gd name="T5" fmla="*/ 0 h 287"/>
              <a:gd name="T6" fmla="*/ 0 w 93"/>
              <a:gd name="T7" fmla="*/ 65 h 287"/>
            </a:gdLst>
            <a:ahLst/>
            <a:cxnLst>
              <a:cxn ang="0">
                <a:pos x="T0" y="T1"/>
              </a:cxn>
              <a:cxn ang="0">
                <a:pos x="T2" y="T3"/>
              </a:cxn>
              <a:cxn ang="0">
                <a:pos x="T4" y="T5"/>
              </a:cxn>
              <a:cxn ang="0">
                <a:pos x="T6" y="T7"/>
              </a:cxn>
            </a:cxnLst>
            <a:rect l="0" t="0" r="r" b="b"/>
            <a:pathLst>
              <a:path w="93" h="287">
                <a:moveTo>
                  <a:pt x="2" y="287"/>
                </a:moveTo>
                <a:lnTo>
                  <a:pt x="93" y="216"/>
                </a:lnTo>
                <a:lnTo>
                  <a:pt x="93" y="0"/>
                </a:lnTo>
                <a:lnTo>
                  <a:pt x="0" y="65"/>
                </a:lnTo>
                <a:close/>
              </a:path>
            </a:pathLst>
          </a:custGeom>
          <a:gradFill rotWithShape="0">
            <a:gsLst>
              <a:gs pos="0">
                <a:srgbClr val="C0C0C0"/>
              </a:gs>
              <a:gs pos="100000">
                <a:srgbClr val="444444"/>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70" name="Freeform 6"/>
          <p:cNvSpPr>
            <a:spLocks noChangeArrowheads="1"/>
          </p:cNvSpPr>
          <p:nvPr/>
        </p:nvSpPr>
        <p:spPr bwMode="auto">
          <a:xfrm>
            <a:off x="850900" y="1041400"/>
            <a:ext cx="341313" cy="381000"/>
          </a:xfrm>
          <a:custGeom>
            <a:avLst/>
            <a:gdLst>
              <a:gd name="T0" fmla="*/ 0 w 215"/>
              <a:gd name="T1" fmla="*/ 0 h 240"/>
              <a:gd name="T2" fmla="*/ 215 w 215"/>
              <a:gd name="T3" fmla="*/ 17 h 240"/>
              <a:gd name="T4" fmla="*/ 215 w 215"/>
              <a:gd name="T5" fmla="*/ 240 h 240"/>
              <a:gd name="T6" fmla="*/ 0 w 215"/>
              <a:gd name="T7" fmla="*/ 217 h 240"/>
            </a:gdLst>
            <a:ahLst/>
            <a:cxnLst>
              <a:cxn ang="0">
                <a:pos x="T0" y="T1"/>
              </a:cxn>
              <a:cxn ang="0">
                <a:pos x="T2" y="T3"/>
              </a:cxn>
              <a:cxn ang="0">
                <a:pos x="T4" y="T5"/>
              </a:cxn>
              <a:cxn ang="0">
                <a:pos x="T6" y="T7"/>
              </a:cxn>
            </a:cxnLst>
            <a:rect l="0" t="0" r="r" b="b"/>
            <a:pathLst>
              <a:path w="215" h="240">
                <a:moveTo>
                  <a:pt x="0" y="0"/>
                </a:moveTo>
                <a:lnTo>
                  <a:pt x="215" y="17"/>
                </a:lnTo>
                <a:lnTo>
                  <a:pt x="215" y="240"/>
                </a:lnTo>
                <a:lnTo>
                  <a:pt x="0" y="217"/>
                </a:lnTo>
                <a:close/>
              </a:path>
            </a:pathLst>
          </a:custGeom>
          <a:solidFill>
            <a:srgbClr val="444444"/>
          </a:solidFill>
          <a:ln w="12700">
            <a:solidFill>
              <a:srgbClr val="44444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71" name="Freeform 7"/>
          <p:cNvSpPr>
            <a:spLocks noChangeArrowheads="1"/>
          </p:cNvSpPr>
          <p:nvPr/>
        </p:nvSpPr>
        <p:spPr bwMode="auto">
          <a:xfrm>
            <a:off x="887413" y="1085850"/>
            <a:ext cx="265112" cy="288925"/>
          </a:xfrm>
          <a:custGeom>
            <a:avLst/>
            <a:gdLst>
              <a:gd name="T0" fmla="*/ 0 w 167"/>
              <a:gd name="T1" fmla="*/ 0 h 182"/>
              <a:gd name="T2" fmla="*/ 167 w 167"/>
              <a:gd name="T3" fmla="*/ 13 h 182"/>
              <a:gd name="T4" fmla="*/ 166 w 167"/>
              <a:gd name="T5" fmla="*/ 182 h 182"/>
              <a:gd name="T6" fmla="*/ 0 w 167"/>
              <a:gd name="T7" fmla="*/ 164 h 182"/>
            </a:gdLst>
            <a:ahLst/>
            <a:cxnLst>
              <a:cxn ang="0">
                <a:pos x="T0" y="T1"/>
              </a:cxn>
              <a:cxn ang="0">
                <a:pos x="T2" y="T3"/>
              </a:cxn>
              <a:cxn ang="0">
                <a:pos x="T4" y="T5"/>
              </a:cxn>
              <a:cxn ang="0">
                <a:pos x="T6" y="T7"/>
              </a:cxn>
            </a:cxnLst>
            <a:rect l="0" t="0" r="r" b="b"/>
            <a:pathLst>
              <a:path w="167" h="182">
                <a:moveTo>
                  <a:pt x="0" y="0"/>
                </a:moveTo>
                <a:lnTo>
                  <a:pt x="167" y="13"/>
                </a:lnTo>
                <a:lnTo>
                  <a:pt x="166" y="182"/>
                </a:lnTo>
                <a:lnTo>
                  <a:pt x="0" y="164"/>
                </a:lnTo>
                <a:close/>
              </a:path>
            </a:pathLst>
          </a:custGeom>
          <a:gradFill rotWithShape="0">
            <a:gsLst>
              <a:gs pos="0">
                <a:srgbClr val="F0F0F0"/>
              </a:gs>
              <a:gs pos="100000">
                <a:srgbClr val="444444"/>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72" name="Freeform 8"/>
          <p:cNvSpPr>
            <a:spLocks noChangeArrowheads="1"/>
          </p:cNvSpPr>
          <p:nvPr/>
        </p:nvSpPr>
        <p:spPr bwMode="auto">
          <a:xfrm>
            <a:off x="855663" y="947738"/>
            <a:ext cx="482600" cy="117475"/>
          </a:xfrm>
          <a:custGeom>
            <a:avLst/>
            <a:gdLst>
              <a:gd name="T0" fmla="*/ 213 w 304"/>
              <a:gd name="T1" fmla="*/ 74 h 74"/>
              <a:gd name="T2" fmla="*/ 304 w 304"/>
              <a:gd name="T3" fmla="*/ 10 h 74"/>
              <a:gd name="T4" fmla="*/ 117 w 304"/>
              <a:gd name="T5" fmla="*/ 0 h 74"/>
              <a:gd name="T6" fmla="*/ 0 w 304"/>
              <a:gd name="T7" fmla="*/ 59 h 74"/>
            </a:gdLst>
            <a:ahLst/>
            <a:cxnLst>
              <a:cxn ang="0">
                <a:pos x="T0" y="T1"/>
              </a:cxn>
              <a:cxn ang="0">
                <a:pos x="T2" y="T3"/>
              </a:cxn>
              <a:cxn ang="0">
                <a:pos x="T4" y="T5"/>
              </a:cxn>
              <a:cxn ang="0">
                <a:pos x="T6" y="T7"/>
              </a:cxn>
            </a:cxnLst>
            <a:rect l="0" t="0" r="r" b="b"/>
            <a:pathLst>
              <a:path w="304" h="74">
                <a:moveTo>
                  <a:pt x="213" y="74"/>
                </a:moveTo>
                <a:lnTo>
                  <a:pt x="304" y="10"/>
                </a:lnTo>
                <a:lnTo>
                  <a:pt x="117" y="0"/>
                </a:lnTo>
                <a:lnTo>
                  <a:pt x="0" y="59"/>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73" name="Text Box 9"/>
          <p:cNvSpPr txBox="1">
            <a:spLocks noChangeArrowheads="1"/>
          </p:cNvSpPr>
          <p:nvPr/>
        </p:nvSpPr>
        <p:spPr bwMode="auto">
          <a:xfrm>
            <a:off x="927100" y="1073150"/>
            <a:ext cx="184150"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44444"/>
                </a:solidFill>
              </a:rPr>
              <a:t>T</a:t>
            </a:r>
          </a:p>
        </p:txBody>
      </p:sp>
      <p:sp>
        <p:nvSpPr>
          <p:cNvPr id="11274" name="Freeform 10"/>
          <p:cNvSpPr>
            <a:spLocks noChangeArrowheads="1"/>
          </p:cNvSpPr>
          <p:nvPr/>
        </p:nvSpPr>
        <p:spPr bwMode="auto">
          <a:xfrm>
            <a:off x="1268413" y="971550"/>
            <a:ext cx="469900" cy="133350"/>
          </a:xfrm>
          <a:custGeom>
            <a:avLst/>
            <a:gdLst>
              <a:gd name="T0" fmla="*/ 182 w 296"/>
              <a:gd name="T1" fmla="*/ 84 h 84"/>
              <a:gd name="T2" fmla="*/ 296 w 296"/>
              <a:gd name="T3" fmla="*/ 24 h 84"/>
              <a:gd name="T4" fmla="*/ 118 w 296"/>
              <a:gd name="T5" fmla="*/ 0 h 84"/>
              <a:gd name="T6" fmla="*/ 0 w 296"/>
              <a:gd name="T7" fmla="*/ 54 h 84"/>
            </a:gdLst>
            <a:ahLst/>
            <a:cxnLst>
              <a:cxn ang="0">
                <a:pos x="T0" y="T1"/>
              </a:cxn>
              <a:cxn ang="0">
                <a:pos x="T2" y="T3"/>
              </a:cxn>
              <a:cxn ang="0">
                <a:pos x="T4" y="T5"/>
              </a:cxn>
              <a:cxn ang="0">
                <a:pos x="T6" y="T7"/>
              </a:cxn>
            </a:cxnLst>
            <a:rect l="0" t="0" r="r" b="b"/>
            <a:pathLst>
              <a:path w="296" h="84">
                <a:moveTo>
                  <a:pt x="182" y="84"/>
                </a:moveTo>
                <a:lnTo>
                  <a:pt x="296" y="24"/>
                </a:lnTo>
                <a:lnTo>
                  <a:pt x="118" y="0"/>
                </a:lnTo>
                <a:lnTo>
                  <a:pt x="0" y="5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75" name="Freeform 11"/>
          <p:cNvSpPr>
            <a:spLocks noChangeArrowheads="1"/>
          </p:cNvSpPr>
          <p:nvPr/>
        </p:nvSpPr>
        <p:spPr bwMode="auto">
          <a:xfrm>
            <a:off x="1539875" y="1012825"/>
            <a:ext cx="195263" cy="423863"/>
          </a:xfrm>
          <a:custGeom>
            <a:avLst/>
            <a:gdLst>
              <a:gd name="T0" fmla="*/ 0 w 123"/>
              <a:gd name="T1" fmla="*/ 267 h 267"/>
              <a:gd name="T2" fmla="*/ 110 w 123"/>
              <a:gd name="T3" fmla="*/ 209 h 267"/>
              <a:gd name="T4" fmla="*/ 123 w 123"/>
              <a:gd name="T5" fmla="*/ 0 h 267"/>
              <a:gd name="T6" fmla="*/ 6 w 123"/>
              <a:gd name="T7" fmla="*/ 55 h 267"/>
            </a:gdLst>
            <a:ahLst/>
            <a:cxnLst>
              <a:cxn ang="0">
                <a:pos x="T0" y="T1"/>
              </a:cxn>
              <a:cxn ang="0">
                <a:pos x="T2" y="T3"/>
              </a:cxn>
              <a:cxn ang="0">
                <a:pos x="T4" y="T5"/>
              </a:cxn>
              <a:cxn ang="0">
                <a:pos x="T6" y="T7"/>
              </a:cxn>
            </a:cxnLst>
            <a:rect l="0" t="0" r="r" b="b"/>
            <a:pathLst>
              <a:path w="123" h="267">
                <a:moveTo>
                  <a:pt x="0" y="267"/>
                </a:moveTo>
                <a:lnTo>
                  <a:pt x="110" y="209"/>
                </a:lnTo>
                <a:lnTo>
                  <a:pt x="123" y="0"/>
                </a:lnTo>
                <a:lnTo>
                  <a:pt x="6" y="55"/>
                </a:lnTo>
                <a:close/>
              </a:path>
            </a:pathLst>
          </a:custGeom>
          <a:gradFill rotWithShape="0">
            <a:gsLst>
              <a:gs pos="0">
                <a:srgbClr val="C0C0C0"/>
              </a:gs>
              <a:gs pos="100000">
                <a:srgbClr val="737373"/>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76" name="Freeform 12"/>
          <p:cNvSpPr>
            <a:spLocks noChangeArrowheads="1"/>
          </p:cNvSpPr>
          <p:nvPr/>
        </p:nvSpPr>
        <p:spPr bwMode="auto">
          <a:xfrm>
            <a:off x="1258888" y="1057275"/>
            <a:ext cx="292100" cy="381000"/>
          </a:xfrm>
          <a:custGeom>
            <a:avLst/>
            <a:gdLst>
              <a:gd name="T0" fmla="*/ 6 w 184"/>
              <a:gd name="T1" fmla="*/ 0 h 240"/>
              <a:gd name="T2" fmla="*/ 184 w 184"/>
              <a:gd name="T3" fmla="*/ 28 h 240"/>
              <a:gd name="T4" fmla="*/ 177 w 184"/>
              <a:gd name="T5" fmla="*/ 240 h 240"/>
              <a:gd name="T6" fmla="*/ 0 w 184"/>
              <a:gd name="T7" fmla="*/ 205 h 240"/>
            </a:gdLst>
            <a:ahLst/>
            <a:cxnLst>
              <a:cxn ang="0">
                <a:pos x="T0" y="T1"/>
              </a:cxn>
              <a:cxn ang="0">
                <a:pos x="T2" y="T3"/>
              </a:cxn>
              <a:cxn ang="0">
                <a:pos x="T4" y="T5"/>
              </a:cxn>
              <a:cxn ang="0">
                <a:pos x="T6" y="T7"/>
              </a:cxn>
            </a:cxnLst>
            <a:rect l="0" t="0" r="r" b="b"/>
            <a:pathLst>
              <a:path w="184" h="240">
                <a:moveTo>
                  <a:pt x="6" y="0"/>
                </a:moveTo>
                <a:lnTo>
                  <a:pt x="184" y="28"/>
                </a:lnTo>
                <a:lnTo>
                  <a:pt x="177" y="240"/>
                </a:lnTo>
                <a:lnTo>
                  <a:pt x="0" y="205"/>
                </a:lnTo>
                <a:close/>
              </a:path>
            </a:pathLst>
          </a:custGeom>
          <a:solidFill>
            <a:srgbClr val="B4B4B4"/>
          </a:soli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77" name="Freeform 13"/>
          <p:cNvSpPr>
            <a:spLocks noChangeArrowheads="1"/>
          </p:cNvSpPr>
          <p:nvPr/>
        </p:nvSpPr>
        <p:spPr bwMode="auto">
          <a:xfrm>
            <a:off x="1296988" y="1103313"/>
            <a:ext cx="212725" cy="292100"/>
          </a:xfrm>
          <a:custGeom>
            <a:avLst/>
            <a:gdLst>
              <a:gd name="T0" fmla="*/ 7 w 134"/>
              <a:gd name="T1" fmla="*/ 0 h 184"/>
              <a:gd name="T2" fmla="*/ 134 w 134"/>
              <a:gd name="T3" fmla="*/ 23 h 184"/>
              <a:gd name="T4" fmla="*/ 129 w 134"/>
              <a:gd name="T5" fmla="*/ 184 h 184"/>
              <a:gd name="T6" fmla="*/ 0 w 134"/>
              <a:gd name="T7" fmla="*/ 156 h 184"/>
            </a:gdLst>
            <a:ahLst/>
            <a:cxnLst>
              <a:cxn ang="0">
                <a:pos x="T0" y="T1"/>
              </a:cxn>
              <a:cxn ang="0">
                <a:pos x="T2" y="T3"/>
              </a:cxn>
              <a:cxn ang="0">
                <a:pos x="T4" y="T5"/>
              </a:cxn>
              <a:cxn ang="0">
                <a:pos x="T6" y="T7"/>
              </a:cxn>
            </a:cxnLst>
            <a:rect l="0" t="0" r="r" b="b"/>
            <a:pathLst>
              <a:path w="134" h="184">
                <a:moveTo>
                  <a:pt x="7" y="0"/>
                </a:moveTo>
                <a:lnTo>
                  <a:pt x="134" y="23"/>
                </a:lnTo>
                <a:lnTo>
                  <a:pt x="129" y="184"/>
                </a:lnTo>
                <a:lnTo>
                  <a:pt x="0" y="156"/>
                </a:lnTo>
                <a:close/>
              </a:path>
            </a:pathLst>
          </a:custGeom>
          <a:gradFill rotWithShape="0">
            <a:gsLst>
              <a:gs pos="0">
                <a:srgbClr val="B4B4B4"/>
              </a:gs>
              <a:gs pos="100000">
                <a:srgbClr val="F0F0F0"/>
              </a:gs>
            </a:gsLst>
            <a:path path="rect">
              <a:fillToRect t="100000" r="100000"/>
            </a:path>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78" name="Text Box 14"/>
          <p:cNvSpPr txBox="1">
            <a:spLocks noChangeArrowheads="1"/>
          </p:cNvSpPr>
          <p:nvPr/>
        </p:nvSpPr>
        <p:spPr bwMode="auto">
          <a:xfrm>
            <a:off x="1298575" y="1082675"/>
            <a:ext cx="200025" cy="30956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B4B4B4"/>
                </a:solidFill>
              </a:rPr>
              <a:t>C</a:t>
            </a:r>
          </a:p>
        </p:txBody>
      </p:sp>
      <p:sp>
        <p:nvSpPr>
          <p:cNvPr id="11279" name="Freeform 15"/>
          <p:cNvSpPr>
            <a:spLocks noChangeArrowheads="1"/>
          </p:cNvSpPr>
          <p:nvPr/>
        </p:nvSpPr>
        <p:spPr bwMode="auto">
          <a:xfrm>
            <a:off x="2101850" y="1049338"/>
            <a:ext cx="550863" cy="142875"/>
          </a:xfrm>
          <a:custGeom>
            <a:avLst/>
            <a:gdLst>
              <a:gd name="T0" fmla="*/ 213 w 347"/>
              <a:gd name="T1" fmla="*/ 90 h 90"/>
              <a:gd name="T2" fmla="*/ 347 w 347"/>
              <a:gd name="T3" fmla="*/ 25 h 90"/>
              <a:gd name="T4" fmla="*/ 140 w 347"/>
              <a:gd name="T5" fmla="*/ 0 h 90"/>
              <a:gd name="T6" fmla="*/ 0 w 347"/>
              <a:gd name="T7" fmla="*/ 58 h 90"/>
            </a:gdLst>
            <a:ahLst/>
            <a:cxnLst>
              <a:cxn ang="0">
                <a:pos x="T0" y="T1"/>
              </a:cxn>
              <a:cxn ang="0">
                <a:pos x="T2" y="T3"/>
              </a:cxn>
              <a:cxn ang="0">
                <a:pos x="T4" y="T5"/>
              </a:cxn>
              <a:cxn ang="0">
                <a:pos x="T6" y="T7"/>
              </a:cxn>
            </a:cxnLst>
            <a:rect l="0" t="0" r="r" b="b"/>
            <a:pathLst>
              <a:path w="347" h="90">
                <a:moveTo>
                  <a:pt x="213" y="90"/>
                </a:moveTo>
                <a:lnTo>
                  <a:pt x="347" y="25"/>
                </a:lnTo>
                <a:lnTo>
                  <a:pt x="140" y="0"/>
                </a:lnTo>
                <a:lnTo>
                  <a:pt x="0" y="58"/>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80" name="Freeform 16"/>
          <p:cNvSpPr>
            <a:spLocks noChangeArrowheads="1"/>
          </p:cNvSpPr>
          <p:nvPr/>
        </p:nvSpPr>
        <p:spPr bwMode="auto">
          <a:xfrm>
            <a:off x="2435225" y="1087438"/>
            <a:ext cx="217488" cy="454025"/>
          </a:xfrm>
          <a:custGeom>
            <a:avLst/>
            <a:gdLst>
              <a:gd name="T0" fmla="*/ 7 w 137"/>
              <a:gd name="T1" fmla="*/ 286 h 286"/>
              <a:gd name="T2" fmla="*/ 137 w 137"/>
              <a:gd name="T3" fmla="*/ 189 h 286"/>
              <a:gd name="T4" fmla="*/ 136 w 137"/>
              <a:gd name="T5" fmla="*/ 0 h 286"/>
              <a:gd name="T6" fmla="*/ 0 w 137"/>
              <a:gd name="T7" fmla="*/ 66 h 286"/>
            </a:gdLst>
            <a:ahLst/>
            <a:cxnLst>
              <a:cxn ang="0">
                <a:pos x="T0" y="T1"/>
              </a:cxn>
              <a:cxn ang="0">
                <a:pos x="T2" y="T3"/>
              </a:cxn>
              <a:cxn ang="0">
                <a:pos x="T4" y="T5"/>
              </a:cxn>
              <a:cxn ang="0">
                <a:pos x="T6" y="T7"/>
              </a:cxn>
            </a:cxnLst>
            <a:rect l="0" t="0" r="r" b="b"/>
            <a:pathLst>
              <a:path w="137" h="286">
                <a:moveTo>
                  <a:pt x="7" y="286"/>
                </a:moveTo>
                <a:lnTo>
                  <a:pt x="137" y="189"/>
                </a:lnTo>
                <a:lnTo>
                  <a:pt x="136" y="0"/>
                </a:lnTo>
                <a:lnTo>
                  <a:pt x="0" y="66"/>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81" name="Freeform 17"/>
          <p:cNvSpPr>
            <a:spLocks noChangeArrowheads="1"/>
          </p:cNvSpPr>
          <p:nvPr/>
        </p:nvSpPr>
        <p:spPr bwMode="auto">
          <a:xfrm>
            <a:off x="2098675" y="1143000"/>
            <a:ext cx="338138" cy="422275"/>
          </a:xfrm>
          <a:custGeom>
            <a:avLst/>
            <a:gdLst>
              <a:gd name="T0" fmla="*/ 0 w 213"/>
              <a:gd name="T1" fmla="*/ 0 h 266"/>
              <a:gd name="T2" fmla="*/ 213 w 213"/>
              <a:gd name="T3" fmla="*/ 32 h 266"/>
              <a:gd name="T4" fmla="*/ 213 w 213"/>
              <a:gd name="T5" fmla="*/ 266 h 266"/>
              <a:gd name="T6" fmla="*/ 0 w 213"/>
              <a:gd name="T7" fmla="*/ 228 h 266"/>
            </a:gdLst>
            <a:ahLst/>
            <a:cxnLst>
              <a:cxn ang="0">
                <a:pos x="T0" y="T1"/>
              </a:cxn>
              <a:cxn ang="0">
                <a:pos x="T2" y="T3"/>
              </a:cxn>
              <a:cxn ang="0">
                <a:pos x="T4" y="T5"/>
              </a:cxn>
              <a:cxn ang="0">
                <a:pos x="T6" y="T7"/>
              </a:cxn>
            </a:cxnLst>
            <a:rect l="0" t="0" r="r" b="b"/>
            <a:pathLst>
              <a:path w="213" h="266">
                <a:moveTo>
                  <a:pt x="0" y="0"/>
                </a:moveTo>
                <a:lnTo>
                  <a:pt x="213" y="32"/>
                </a:lnTo>
                <a:lnTo>
                  <a:pt x="213" y="266"/>
                </a:lnTo>
                <a:lnTo>
                  <a:pt x="0" y="228"/>
                </a:lnTo>
                <a:close/>
              </a:path>
            </a:pathLst>
          </a:custGeom>
          <a:solidFill>
            <a:srgbClr val="737373"/>
          </a:solidFill>
          <a:ln w="12700">
            <a:solidFill>
              <a:srgbClr val="737373"/>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82" name="Freeform 18"/>
          <p:cNvSpPr>
            <a:spLocks noChangeArrowheads="1"/>
          </p:cNvSpPr>
          <p:nvPr/>
        </p:nvSpPr>
        <p:spPr bwMode="auto">
          <a:xfrm>
            <a:off x="2138363" y="1196975"/>
            <a:ext cx="249237" cy="311150"/>
          </a:xfrm>
          <a:custGeom>
            <a:avLst/>
            <a:gdLst>
              <a:gd name="T0" fmla="*/ 0 w 157"/>
              <a:gd name="T1" fmla="*/ 0 h 196"/>
              <a:gd name="T2" fmla="*/ 156 w 157"/>
              <a:gd name="T3" fmla="*/ 23 h 196"/>
              <a:gd name="T4" fmla="*/ 157 w 157"/>
              <a:gd name="T5" fmla="*/ 196 h 196"/>
              <a:gd name="T6" fmla="*/ 1 w 157"/>
              <a:gd name="T7" fmla="*/ 167 h 196"/>
            </a:gdLst>
            <a:ahLst/>
            <a:cxnLst>
              <a:cxn ang="0">
                <a:pos x="T0" y="T1"/>
              </a:cxn>
              <a:cxn ang="0">
                <a:pos x="T2" y="T3"/>
              </a:cxn>
              <a:cxn ang="0">
                <a:pos x="T4" y="T5"/>
              </a:cxn>
              <a:cxn ang="0">
                <a:pos x="T6" y="T7"/>
              </a:cxn>
            </a:cxnLst>
            <a:rect l="0" t="0" r="r" b="b"/>
            <a:pathLst>
              <a:path w="157" h="196">
                <a:moveTo>
                  <a:pt x="0" y="0"/>
                </a:moveTo>
                <a:lnTo>
                  <a:pt x="156" y="23"/>
                </a:lnTo>
                <a:lnTo>
                  <a:pt x="157" y="196"/>
                </a:lnTo>
                <a:lnTo>
                  <a:pt x="1" y="167"/>
                </a:lnTo>
                <a:close/>
              </a:path>
            </a:pathLst>
          </a:custGeom>
          <a:gradFill rotWithShape="0">
            <a:gsLst>
              <a:gs pos="0">
                <a:srgbClr val="B4B4B4"/>
              </a:gs>
              <a:gs pos="100000">
                <a:srgbClr val="DCDCDC"/>
              </a:gs>
            </a:gsLst>
            <a:lin ang="54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83" name="Text Box 19"/>
          <p:cNvSpPr txBox="1">
            <a:spLocks noChangeArrowheads="1"/>
          </p:cNvSpPr>
          <p:nvPr/>
        </p:nvSpPr>
        <p:spPr bwMode="auto">
          <a:xfrm>
            <a:off x="2214563" y="1195388"/>
            <a:ext cx="106362" cy="30956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808080"/>
                </a:solidFill>
              </a:rPr>
              <a:t>I</a:t>
            </a:r>
          </a:p>
        </p:txBody>
      </p:sp>
      <p:sp>
        <p:nvSpPr>
          <p:cNvPr id="11284" name="Freeform 20"/>
          <p:cNvSpPr>
            <a:spLocks noChangeArrowheads="1"/>
          </p:cNvSpPr>
          <p:nvPr/>
        </p:nvSpPr>
        <p:spPr bwMode="auto">
          <a:xfrm>
            <a:off x="2387600" y="1143000"/>
            <a:ext cx="563563" cy="179388"/>
          </a:xfrm>
          <a:custGeom>
            <a:avLst/>
            <a:gdLst>
              <a:gd name="T0" fmla="*/ 220 w 355"/>
              <a:gd name="T1" fmla="*/ 113 h 113"/>
              <a:gd name="T2" fmla="*/ 355 w 355"/>
              <a:gd name="T3" fmla="*/ 37 h 113"/>
              <a:gd name="T4" fmla="*/ 135 w 355"/>
              <a:gd name="T5" fmla="*/ 0 h 113"/>
              <a:gd name="T6" fmla="*/ 0 w 355"/>
              <a:gd name="T7" fmla="*/ 64 h 113"/>
            </a:gdLst>
            <a:ahLst/>
            <a:cxnLst>
              <a:cxn ang="0">
                <a:pos x="T0" y="T1"/>
              </a:cxn>
              <a:cxn ang="0">
                <a:pos x="T2" y="T3"/>
              </a:cxn>
              <a:cxn ang="0">
                <a:pos x="T4" y="T5"/>
              </a:cxn>
              <a:cxn ang="0">
                <a:pos x="T6" y="T7"/>
              </a:cxn>
            </a:cxnLst>
            <a:rect l="0" t="0" r="r" b="b"/>
            <a:pathLst>
              <a:path w="355" h="113">
                <a:moveTo>
                  <a:pt x="220" y="113"/>
                </a:moveTo>
                <a:lnTo>
                  <a:pt x="355" y="37"/>
                </a:lnTo>
                <a:lnTo>
                  <a:pt x="135" y="0"/>
                </a:lnTo>
                <a:lnTo>
                  <a:pt x="0" y="6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85" name="Freeform 21"/>
          <p:cNvSpPr>
            <a:spLocks noChangeArrowheads="1"/>
          </p:cNvSpPr>
          <p:nvPr/>
        </p:nvSpPr>
        <p:spPr bwMode="auto">
          <a:xfrm>
            <a:off x="2735263" y="1200150"/>
            <a:ext cx="223837" cy="501650"/>
          </a:xfrm>
          <a:custGeom>
            <a:avLst/>
            <a:gdLst>
              <a:gd name="T0" fmla="*/ 2 w 141"/>
              <a:gd name="T1" fmla="*/ 316 h 316"/>
              <a:gd name="T2" fmla="*/ 141 w 141"/>
              <a:gd name="T3" fmla="*/ 237 h 316"/>
              <a:gd name="T4" fmla="*/ 136 w 141"/>
              <a:gd name="T5" fmla="*/ 0 h 316"/>
              <a:gd name="T6" fmla="*/ 0 w 141"/>
              <a:gd name="T7" fmla="*/ 78 h 316"/>
            </a:gdLst>
            <a:ahLst/>
            <a:cxnLst>
              <a:cxn ang="0">
                <a:pos x="T0" y="T1"/>
              </a:cxn>
              <a:cxn ang="0">
                <a:pos x="T2" y="T3"/>
              </a:cxn>
              <a:cxn ang="0">
                <a:pos x="T4" y="T5"/>
              </a:cxn>
              <a:cxn ang="0">
                <a:pos x="T6" y="T7"/>
              </a:cxn>
            </a:cxnLst>
            <a:rect l="0" t="0" r="r" b="b"/>
            <a:pathLst>
              <a:path w="141" h="316">
                <a:moveTo>
                  <a:pt x="2" y="316"/>
                </a:moveTo>
                <a:lnTo>
                  <a:pt x="141" y="237"/>
                </a:lnTo>
                <a:lnTo>
                  <a:pt x="136" y="0"/>
                </a:lnTo>
                <a:lnTo>
                  <a:pt x="0" y="78"/>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86" name="Freeform 22"/>
          <p:cNvSpPr>
            <a:spLocks noChangeArrowheads="1"/>
          </p:cNvSpPr>
          <p:nvPr/>
        </p:nvSpPr>
        <p:spPr bwMode="auto">
          <a:xfrm>
            <a:off x="2387600" y="1249363"/>
            <a:ext cx="347663" cy="454025"/>
          </a:xfrm>
          <a:custGeom>
            <a:avLst/>
            <a:gdLst>
              <a:gd name="T0" fmla="*/ 0 w 219"/>
              <a:gd name="T1" fmla="*/ 0 h 286"/>
              <a:gd name="T2" fmla="*/ 218 w 219"/>
              <a:gd name="T3" fmla="*/ 45 h 286"/>
              <a:gd name="T4" fmla="*/ 219 w 219"/>
              <a:gd name="T5" fmla="*/ 286 h 286"/>
              <a:gd name="T6" fmla="*/ 2 w 219"/>
              <a:gd name="T7" fmla="*/ 236 h 286"/>
            </a:gdLst>
            <a:ahLst/>
            <a:cxnLst>
              <a:cxn ang="0">
                <a:pos x="T0" y="T1"/>
              </a:cxn>
              <a:cxn ang="0">
                <a:pos x="T2" y="T3"/>
              </a:cxn>
              <a:cxn ang="0">
                <a:pos x="T4" y="T5"/>
              </a:cxn>
              <a:cxn ang="0">
                <a:pos x="T6" y="T7"/>
              </a:cxn>
            </a:cxnLst>
            <a:rect l="0" t="0" r="r" b="b"/>
            <a:pathLst>
              <a:path w="219" h="286">
                <a:moveTo>
                  <a:pt x="0" y="0"/>
                </a:moveTo>
                <a:lnTo>
                  <a:pt x="218" y="45"/>
                </a:lnTo>
                <a:lnTo>
                  <a:pt x="219" y="286"/>
                </a:lnTo>
                <a:lnTo>
                  <a:pt x="2" y="236"/>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87" name="Freeform 23"/>
          <p:cNvSpPr>
            <a:spLocks noChangeArrowheads="1"/>
          </p:cNvSpPr>
          <p:nvPr/>
        </p:nvSpPr>
        <p:spPr bwMode="auto">
          <a:xfrm>
            <a:off x="2430463" y="1298575"/>
            <a:ext cx="261937" cy="347663"/>
          </a:xfrm>
          <a:custGeom>
            <a:avLst/>
            <a:gdLst>
              <a:gd name="T0" fmla="*/ 0 w 165"/>
              <a:gd name="T1" fmla="*/ 0 h 219"/>
              <a:gd name="T2" fmla="*/ 164 w 165"/>
              <a:gd name="T3" fmla="*/ 37 h 219"/>
              <a:gd name="T4" fmla="*/ 165 w 165"/>
              <a:gd name="T5" fmla="*/ 219 h 219"/>
              <a:gd name="T6" fmla="*/ 1 w 165"/>
              <a:gd name="T7" fmla="*/ 184 h 219"/>
            </a:gdLst>
            <a:ahLst/>
            <a:cxnLst>
              <a:cxn ang="0">
                <a:pos x="T0" y="T1"/>
              </a:cxn>
              <a:cxn ang="0">
                <a:pos x="T2" y="T3"/>
              </a:cxn>
              <a:cxn ang="0">
                <a:pos x="T4" y="T5"/>
              </a:cxn>
              <a:cxn ang="0">
                <a:pos x="T6" y="T7"/>
              </a:cxn>
            </a:cxnLst>
            <a:rect l="0" t="0" r="r" b="b"/>
            <a:pathLst>
              <a:path w="165" h="219">
                <a:moveTo>
                  <a:pt x="0" y="0"/>
                </a:moveTo>
                <a:lnTo>
                  <a:pt x="164" y="37"/>
                </a:lnTo>
                <a:lnTo>
                  <a:pt x="165" y="219"/>
                </a:lnTo>
                <a:lnTo>
                  <a:pt x="1" y="184"/>
                </a:lnTo>
                <a:close/>
              </a:path>
            </a:pathLst>
          </a:custGeom>
          <a:gradFill rotWithShape="0">
            <a:gsLst>
              <a:gs pos="0">
                <a:srgbClr val="F0F0F0"/>
              </a:gs>
              <a:gs pos="100000">
                <a:srgbClr val="919191"/>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88" name="Text Box 24"/>
          <p:cNvSpPr txBox="1">
            <a:spLocks noChangeArrowheads="1"/>
          </p:cNvSpPr>
          <p:nvPr/>
        </p:nvSpPr>
        <p:spPr bwMode="auto">
          <a:xfrm>
            <a:off x="2476500" y="1327150"/>
            <a:ext cx="169863"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919191"/>
                </a:solidFill>
              </a:rPr>
              <a:t>P</a:t>
            </a:r>
          </a:p>
        </p:txBody>
      </p:sp>
      <p:sp>
        <p:nvSpPr>
          <p:cNvPr id="11289" name="Freeform 25"/>
          <p:cNvSpPr>
            <a:spLocks noChangeArrowheads="1"/>
          </p:cNvSpPr>
          <p:nvPr/>
        </p:nvSpPr>
        <p:spPr bwMode="auto">
          <a:xfrm>
            <a:off x="1943100" y="1057275"/>
            <a:ext cx="155575" cy="457200"/>
          </a:xfrm>
          <a:custGeom>
            <a:avLst/>
            <a:gdLst>
              <a:gd name="T0" fmla="*/ 1 w 98"/>
              <a:gd name="T1" fmla="*/ 288 h 288"/>
              <a:gd name="T2" fmla="*/ 93 w 98"/>
              <a:gd name="T3" fmla="*/ 218 h 288"/>
              <a:gd name="T4" fmla="*/ 98 w 98"/>
              <a:gd name="T5" fmla="*/ 0 h 288"/>
              <a:gd name="T6" fmla="*/ 0 w 98"/>
              <a:gd name="T7" fmla="*/ 66 h 288"/>
            </a:gdLst>
            <a:ahLst/>
            <a:cxnLst>
              <a:cxn ang="0">
                <a:pos x="T0" y="T1"/>
              </a:cxn>
              <a:cxn ang="0">
                <a:pos x="T2" y="T3"/>
              </a:cxn>
              <a:cxn ang="0">
                <a:pos x="T4" y="T5"/>
              </a:cxn>
              <a:cxn ang="0">
                <a:pos x="T6" y="T7"/>
              </a:cxn>
            </a:cxnLst>
            <a:rect l="0" t="0" r="r" b="b"/>
            <a:pathLst>
              <a:path w="98" h="288">
                <a:moveTo>
                  <a:pt x="1" y="288"/>
                </a:moveTo>
                <a:lnTo>
                  <a:pt x="93" y="218"/>
                </a:lnTo>
                <a:lnTo>
                  <a:pt x="98" y="0"/>
                </a:lnTo>
                <a:lnTo>
                  <a:pt x="0" y="66"/>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90" name="Freeform 26"/>
          <p:cNvSpPr>
            <a:spLocks noChangeArrowheads="1"/>
          </p:cNvSpPr>
          <p:nvPr/>
        </p:nvSpPr>
        <p:spPr bwMode="auto">
          <a:xfrm>
            <a:off x="1609725" y="1039813"/>
            <a:ext cx="488950" cy="123825"/>
          </a:xfrm>
          <a:custGeom>
            <a:avLst/>
            <a:gdLst>
              <a:gd name="T0" fmla="*/ 213 w 308"/>
              <a:gd name="T1" fmla="*/ 78 h 78"/>
              <a:gd name="T2" fmla="*/ 308 w 308"/>
              <a:gd name="T3" fmla="*/ 10 h 78"/>
              <a:gd name="T4" fmla="*/ 121 w 308"/>
              <a:gd name="T5" fmla="*/ 0 h 78"/>
              <a:gd name="T6" fmla="*/ 0 w 308"/>
              <a:gd name="T7" fmla="*/ 64 h 78"/>
            </a:gdLst>
            <a:ahLst/>
            <a:cxnLst>
              <a:cxn ang="0">
                <a:pos x="T0" y="T1"/>
              </a:cxn>
              <a:cxn ang="0">
                <a:pos x="T2" y="T3"/>
              </a:cxn>
              <a:cxn ang="0">
                <a:pos x="T4" y="T5"/>
              </a:cxn>
              <a:cxn ang="0">
                <a:pos x="T6" y="T7"/>
              </a:cxn>
            </a:cxnLst>
            <a:rect l="0" t="0" r="r" b="b"/>
            <a:pathLst>
              <a:path w="308" h="78">
                <a:moveTo>
                  <a:pt x="213" y="78"/>
                </a:moveTo>
                <a:lnTo>
                  <a:pt x="308" y="10"/>
                </a:lnTo>
                <a:lnTo>
                  <a:pt x="121" y="0"/>
                </a:lnTo>
                <a:lnTo>
                  <a:pt x="0" y="6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91" name="Freeform 27"/>
          <p:cNvSpPr>
            <a:spLocks noChangeArrowheads="1"/>
          </p:cNvSpPr>
          <p:nvPr/>
        </p:nvSpPr>
        <p:spPr bwMode="auto">
          <a:xfrm>
            <a:off x="1612900" y="1139825"/>
            <a:ext cx="334963" cy="373063"/>
          </a:xfrm>
          <a:custGeom>
            <a:avLst/>
            <a:gdLst>
              <a:gd name="T0" fmla="*/ 0 w 211"/>
              <a:gd name="T1" fmla="*/ 0 h 235"/>
              <a:gd name="T2" fmla="*/ 207 w 211"/>
              <a:gd name="T3" fmla="*/ 12 h 235"/>
              <a:gd name="T4" fmla="*/ 211 w 211"/>
              <a:gd name="T5" fmla="*/ 235 h 235"/>
              <a:gd name="T6" fmla="*/ 2 w 211"/>
              <a:gd name="T7" fmla="*/ 214 h 235"/>
            </a:gdLst>
            <a:ahLst/>
            <a:cxnLst>
              <a:cxn ang="0">
                <a:pos x="T0" y="T1"/>
              </a:cxn>
              <a:cxn ang="0">
                <a:pos x="T2" y="T3"/>
              </a:cxn>
              <a:cxn ang="0">
                <a:pos x="T4" y="T5"/>
              </a:cxn>
              <a:cxn ang="0">
                <a:pos x="T6" y="T7"/>
              </a:cxn>
            </a:cxnLst>
            <a:rect l="0" t="0" r="r" b="b"/>
            <a:pathLst>
              <a:path w="211" h="235">
                <a:moveTo>
                  <a:pt x="0" y="0"/>
                </a:moveTo>
                <a:lnTo>
                  <a:pt x="207" y="12"/>
                </a:lnTo>
                <a:lnTo>
                  <a:pt x="211" y="235"/>
                </a:lnTo>
                <a:lnTo>
                  <a:pt x="2" y="214"/>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92" name="Freeform 28"/>
          <p:cNvSpPr>
            <a:spLocks noChangeArrowheads="1"/>
          </p:cNvSpPr>
          <p:nvPr/>
        </p:nvSpPr>
        <p:spPr bwMode="auto">
          <a:xfrm>
            <a:off x="1651000" y="1189038"/>
            <a:ext cx="254000" cy="276225"/>
          </a:xfrm>
          <a:custGeom>
            <a:avLst/>
            <a:gdLst>
              <a:gd name="T0" fmla="*/ 0 w 160"/>
              <a:gd name="T1" fmla="*/ 0 h 174"/>
              <a:gd name="T2" fmla="*/ 157 w 160"/>
              <a:gd name="T3" fmla="*/ 10 h 174"/>
              <a:gd name="T4" fmla="*/ 160 w 160"/>
              <a:gd name="T5" fmla="*/ 174 h 174"/>
              <a:gd name="T6" fmla="*/ 1 w 160"/>
              <a:gd name="T7" fmla="*/ 159 h 174"/>
            </a:gdLst>
            <a:ahLst/>
            <a:cxnLst>
              <a:cxn ang="0">
                <a:pos x="T0" y="T1"/>
              </a:cxn>
              <a:cxn ang="0">
                <a:pos x="T2" y="T3"/>
              </a:cxn>
              <a:cxn ang="0">
                <a:pos x="T4" y="T5"/>
              </a:cxn>
              <a:cxn ang="0">
                <a:pos x="T6" y="T7"/>
              </a:cxn>
            </a:cxnLst>
            <a:rect l="0" t="0" r="r" b="b"/>
            <a:pathLst>
              <a:path w="160" h="174">
                <a:moveTo>
                  <a:pt x="0" y="0"/>
                </a:moveTo>
                <a:lnTo>
                  <a:pt x="157" y="10"/>
                </a:lnTo>
                <a:lnTo>
                  <a:pt x="160" y="174"/>
                </a:lnTo>
                <a:lnTo>
                  <a:pt x="1" y="159"/>
                </a:lnTo>
                <a:close/>
              </a:path>
            </a:pathLst>
          </a:custGeom>
          <a:gradFill rotWithShape="0">
            <a:gsLst>
              <a:gs pos="0">
                <a:srgbClr val="F0F0F0"/>
              </a:gs>
              <a:gs pos="100000">
                <a:srgbClr val="919191"/>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93" name="Text Box 29"/>
          <p:cNvSpPr txBox="1">
            <a:spLocks noChangeArrowheads="1"/>
          </p:cNvSpPr>
          <p:nvPr/>
        </p:nvSpPr>
        <p:spPr bwMode="auto">
          <a:xfrm>
            <a:off x="1971675" y="1139825"/>
            <a:ext cx="76200" cy="3143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44444"/>
                </a:solidFill>
              </a:rPr>
              <a:t>/</a:t>
            </a:r>
          </a:p>
        </p:txBody>
      </p:sp>
      <p:sp>
        <p:nvSpPr>
          <p:cNvPr id="11294" name="Text Box 30"/>
          <p:cNvSpPr txBox="1">
            <a:spLocks noChangeArrowheads="1"/>
          </p:cNvSpPr>
          <p:nvPr/>
        </p:nvSpPr>
        <p:spPr bwMode="auto">
          <a:xfrm>
            <a:off x="1690688" y="1166813"/>
            <a:ext cx="169862" cy="30956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919191"/>
                </a:solidFill>
              </a:rPr>
              <a:t>P</a:t>
            </a:r>
          </a:p>
        </p:txBody>
      </p:sp>
      <p:sp>
        <p:nvSpPr>
          <p:cNvPr id="11295" name="Freeform 31"/>
          <p:cNvSpPr>
            <a:spLocks noChangeArrowheads="1"/>
          </p:cNvSpPr>
          <p:nvPr/>
        </p:nvSpPr>
        <p:spPr bwMode="auto">
          <a:xfrm>
            <a:off x="1131888" y="601663"/>
            <a:ext cx="484187" cy="98425"/>
          </a:xfrm>
          <a:custGeom>
            <a:avLst/>
            <a:gdLst>
              <a:gd name="T0" fmla="*/ 220 w 305"/>
              <a:gd name="T1" fmla="*/ 62 h 62"/>
              <a:gd name="T2" fmla="*/ 305 w 305"/>
              <a:gd name="T3" fmla="*/ 6 h 62"/>
              <a:gd name="T4" fmla="*/ 102 w 305"/>
              <a:gd name="T5" fmla="*/ 0 h 62"/>
              <a:gd name="T6" fmla="*/ 0 w 305"/>
              <a:gd name="T7" fmla="*/ 50 h 62"/>
            </a:gdLst>
            <a:ahLst/>
            <a:cxnLst>
              <a:cxn ang="0">
                <a:pos x="T0" y="T1"/>
              </a:cxn>
              <a:cxn ang="0">
                <a:pos x="T2" y="T3"/>
              </a:cxn>
              <a:cxn ang="0">
                <a:pos x="T4" y="T5"/>
              </a:cxn>
              <a:cxn ang="0">
                <a:pos x="T6" y="T7"/>
              </a:cxn>
            </a:cxnLst>
            <a:rect l="0" t="0" r="r" b="b"/>
            <a:pathLst>
              <a:path w="305" h="62">
                <a:moveTo>
                  <a:pt x="220" y="62"/>
                </a:moveTo>
                <a:lnTo>
                  <a:pt x="305" y="6"/>
                </a:lnTo>
                <a:lnTo>
                  <a:pt x="102" y="0"/>
                </a:lnTo>
                <a:lnTo>
                  <a:pt x="0" y="50"/>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96" name="Freeform 32"/>
          <p:cNvSpPr>
            <a:spLocks noChangeArrowheads="1"/>
          </p:cNvSpPr>
          <p:nvPr/>
        </p:nvSpPr>
        <p:spPr bwMode="auto">
          <a:xfrm>
            <a:off x="1455738" y="615950"/>
            <a:ext cx="158750" cy="433388"/>
          </a:xfrm>
          <a:custGeom>
            <a:avLst/>
            <a:gdLst>
              <a:gd name="T0" fmla="*/ 0 w 100"/>
              <a:gd name="T1" fmla="*/ 273 h 273"/>
              <a:gd name="T2" fmla="*/ 92 w 100"/>
              <a:gd name="T3" fmla="*/ 197 h 273"/>
              <a:gd name="T4" fmla="*/ 100 w 100"/>
              <a:gd name="T5" fmla="*/ 0 h 273"/>
              <a:gd name="T6" fmla="*/ 4 w 100"/>
              <a:gd name="T7" fmla="*/ 53 h 273"/>
            </a:gdLst>
            <a:ahLst/>
            <a:cxnLst>
              <a:cxn ang="0">
                <a:pos x="T0" y="T1"/>
              </a:cxn>
              <a:cxn ang="0">
                <a:pos x="T2" y="T3"/>
              </a:cxn>
              <a:cxn ang="0">
                <a:pos x="T4" y="T5"/>
              </a:cxn>
              <a:cxn ang="0">
                <a:pos x="T6" y="T7"/>
              </a:cxn>
            </a:cxnLst>
            <a:rect l="0" t="0" r="r" b="b"/>
            <a:pathLst>
              <a:path w="100" h="273">
                <a:moveTo>
                  <a:pt x="0" y="273"/>
                </a:moveTo>
                <a:lnTo>
                  <a:pt x="92" y="197"/>
                </a:lnTo>
                <a:lnTo>
                  <a:pt x="100" y="0"/>
                </a:lnTo>
                <a:lnTo>
                  <a:pt x="4" y="53"/>
                </a:lnTo>
                <a:close/>
              </a:path>
            </a:pathLst>
          </a:custGeom>
          <a:gradFill rotWithShape="0">
            <a:gsLst>
              <a:gs pos="0">
                <a:srgbClr val="5E5E5E"/>
              </a:gs>
              <a:gs pos="50000">
                <a:srgbClr val="DCDCDC"/>
              </a:gs>
              <a:gs pos="100000">
                <a:srgbClr val="5E5E5E"/>
              </a:gs>
            </a:gsLst>
            <a:lin ang="18900000" scaled="1"/>
          </a:gradFill>
          <a:ln w="12700">
            <a:solidFill>
              <a:srgbClr val="5E5E5E"/>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97" name="Freeform 33"/>
          <p:cNvSpPr>
            <a:spLocks noChangeArrowheads="1"/>
          </p:cNvSpPr>
          <p:nvPr/>
        </p:nvSpPr>
        <p:spPr bwMode="auto">
          <a:xfrm>
            <a:off x="1128713" y="682625"/>
            <a:ext cx="330200" cy="366713"/>
          </a:xfrm>
          <a:custGeom>
            <a:avLst/>
            <a:gdLst>
              <a:gd name="T0" fmla="*/ 0 w 208"/>
              <a:gd name="T1" fmla="*/ 0 h 231"/>
              <a:gd name="T2" fmla="*/ 208 w 208"/>
              <a:gd name="T3" fmla="*/ 8 h 231"/>
              <a:gd name="T4" fmla="*/ 208 w 208"/>
              <a:gd name="T5" fmla="*/ 231 h 231"/>
              <a:gd name="T6" fmla="*/ 0 w 208"/>
              <a:gd name="T7" fmla="*/ 211 h 231"/>
            </a:gdLst>
            <a:ahLst/>
            <a:cxnLst>
              <a:cxn ang="0">
                <a:pos x="T0" y="T1"/>
              </a:cxn>
              <a:cxn ang="0">
                <a:pos x="T2" y="T3"/>
              </a:cxn>
              <a:cxn ang="0">
                <a:pos x="T4" y="T5"/>
              </a:cxn>
              <a:cxn ang="0">
                <a:pos x="T6" y="T7"/>
              </a:cxn>
            </a:cxnLst>
            <a:rect l="0" t="0" r="r" b="b"/>
            <a:pathLst>
              <a:path w="208" h="231">
                <a:moveTo>
                  <a:pt x="0" y="0"/>
                </a:moveTo>
                <a:lnTo>
                  <a:pt x="208" y="8"/>
                </a:lnTo>
                <a:lnTo>
                  <a:pt x="208" y="231"/>
                </a:lnTo>
                <a:lnTo>
                  <a:pt x="0" y="211"/>
                </a:lnTo>
                <a:close/>
              </a:path>
            </a:pathLst>
          </a:custGeom>
          <a:solidFill>
            <a:srgbClr val="444444"/>
          </a:solidFill>
          <a:ln w="12700">
            <a:solidFill>
              <a:srgbClr val="44444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98" name="Freeform 34"/>
          <p:cNvSpPr>
            <a:spLocks noChangeArrowheads="1"/>
          </p:cNvSpPr>
          <p:nvPr/>
        </p:nvSpPr>
        <p:spPr bwMode="auto">
          <a:xfrm>
            <a:off x="1166813" y="725488"/>
            <a:ext cx="255587" cy="279400"/>
          </a:xfrm>
          <a:custGeom>
            <a:avLst/>
            <a:gdLst>
              <a:gd name="T0" fmla="*/ 0 w 161"/>
              <a:gd name="T1" fmla="*/ 0 h 176"/>
              <a:gd name="T2" fmla="*/ 161 w 161"/>
              <a:gd name="T3" fmla="*/ 7 h 176"/>
              <a:gd name="T4" fmla="*/ 161 w 161"/>
              <a:gd name="T5" fmla="*/ 176 h 176"/>
              <a:gd name="T6" fmla="*/ 0 w 161"/>
              <a:gd name="T7" fmla="*/ 161 h 176"/>
            </a:gdLst>
            <a:ahLst/>
            <a:cxnLst>
              <a:cxn ang="0">
                <a:pos x="T0" y="T1"/>
              </a:cxn>
              <a:cxn ang="0">
                <a:pos x="T2" y="T3"/>
              </a:cxn>
              <a:cxn ang="0">
                <a:pos x="T4" y="T5"/>
              </a:cxn>
              <a:cxn ang="0">
                <a:pos x="T6" y="T7"/>
              </a:cxn>
            </a:cxnLst>
            <a:rect l="0" t="0" r="r" b="b"/>
            <a:pathLst>
              <a:path w="161" h="176">
                <a:moveTo>
                  <a:pt x="0" y="0"/>
                </a:moveTo>
                <a:lnTo>
                  <a:pt x="161" y="7"/>
                </a:lnTo>
                <a:lnTo>
                  <a:pt x="161" y="176"/>
                </a:lnTo>
                <a:lnTo>
                  <a:pt x="0" y="161"/>
                </a:lnTo>
                <a:close/>
              </a:path>
            </a:pathLst>
          </a:custGeom>
          <a:gradFill rotWithShape="0">
            <a:gsLst>
              <a:gs pos="0">
                <a:srgbClr val="B4B4B4"/>
              </a:gs>
              <a:gs pos="100000">
                <a:srgbClr val="DCDCDC"/>
              </a:gs>
            </a:gsLst>
            <a:lin ang="27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99" name="Text Box 35"/>
          <p:cNvSpPr txBox="1">
            <a:spLocks noChangeArrowheads="1"/>
          </p:cNvSpPr>
          <p:nvPr/>
        </p:nvSpPr>
        <p:spPr bwMode="auto">
          <a:xfrm>
            <a:off x="1220788" y="709613"/>
            <a:ext cx="107950" cy="31115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44444"/>
                </a:solidFill>
              </a:rPr>
              <a:t>I</a:t>
            </a:r>
          </a:p>
        </p:txBody>
      </p:sp>
      <p:sp>
        <p:nvSpPr>
          <p:cNvPr id="11300" name="Freeform 36"/>
          <p:cNvSpPr>
            <a:spLocks noChangeArrowheads="1"/>
          </p:cNvSpPr>
          <p:nvPr/>
        </p:nvSpPr>
        <p:spPr bwMode="auto">
          <a:xfrm>
            <a:off x="1538288" y="617538"/>
            <a:ext cx="493712" cy="100012"/>
          </a:xfrm>
          <a:custGeom>
            <a:avLst/>
            <a:gdLst>
              <a:gd name="T0" fmla="*/ 219 w 311"/>
              <a:gd name="T1" fmla="*/ 63 h 63"/>
              <a:gd name="T2" fmla="*/ 311 w 311"/>
              <a:gd name="T3" fmla="*/ 5 h 63"/>
              <a:gd name="T4" fmla="*/ 102 w 311"/>
              <a:gd name="T5" fmla="*/ 0 h 63"/>
              <a:gd name="T6" fmla="*/ 0 w 311"/>
              <a:gd name="T7" fmla="*/ 52 h 63"/>
            </a:gdLst>
            <a:ahLst/>
            <a:cxnLst>
              <a:cxn ang="0">
                <a:pos x="T0" y="T1"/>
              </a:cxn>
              <a:cxn ang="0">
                <a:pos x="T2" y="T3"/>
              </a:cxn>
              <a:cxn ang="0">
                <a:pos x="T4" y="T5"/>
              </a:cxn>
              <a:cxn ang="0">
                <a:pos x="T6" y="T7"/>
              </a:cxn>
            </a:cxnLst>
            <a:rect l="0" t="0" r="r" b="b"/>
            <a:pathLst>
              <a:path w="311" h="63">
                <a:moveTo>
                  <a:pt x="219" y="63"/>
                </a:moveTo>
                <a:lnTo>
                  <a:pt x="311" y="5"/>
                </a:lnTo>
                <a:lnTo>
                  <a:pt x="102" y="0"/>
                </a:lnTo>
                <a:lnTo>
                  <a:pt x="0" y="52"/>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301" name="Freeform 37"/>
          <p:cNvSpPr>
            <a:spLocks noChangeArrowheads="1"/>
          </p:cNvSpPr>
          <p:nvPr/>
        </p:nvSpPr>
        <p:spPr bwMode="auto">
          <a:xfrm>
            <a:off x="1873250" y="625475"/>
            <a:ext cx="163513" cy="446088"/>
          </a:xfrm>
          <a:custGeom>
            <a:avLst/>
            <a:gdLst>
              <a:gd name="T0" fmla="*/ 0 w 103"/>
              <a:gd name="T1" fmla="*/ 281 h 281"/>
              <a:gd name="T2" fmla="*/ 91 w 103"/>
              <a:gd name="T3" fmla="*/ 211 h 281"/>
              <a:gd name="T4" fmla="*/ 103 w 103"/>
              <a:gd name="T5" fmla="*/ 0 h 281"/>
              <a:gd name="T6" fmla="*/ 5 w 103"/>
              <a:gd name="T7" fmla="*/ 61 h 281"/>
            </a:gdLst>
            <a:ahLst/>
            <a:cxnLst>
              <a:cxn ang="0">
                <a:pos x="T0" y="T1"/>
              </a:cxn>
              <a:cxn ang="0">
                <a:pos x="T2" y="T3"/>
              </a:cxn>
              <a:cxn ang="0">
                <a:pos x="T4" y="T5"/>
              </a:cxn>
              <a:cxn ang="0">
                <a:pos x="T6" y="T7"/>
              </a:cxn>
            </a:cxnLst>
            <a:rect l="0" t="0" r="r" b="b"/>
            <a:pathLst>
              <a:path w="103" h="281">
                <a:moveTo>
                  <a:pt x="0" y="281"/>
                </a:moveTo>
                <a:lnTo>
                  <a:pt x="91" y="211"/>
                </a:lnTo>
                <a:lnTo>
                  <a:pt x="103" y="0"/>
                </a:lnTo>
                <a:lnTo>
                  <a:pt x="5" y="61"/>
                </a:lnTo>
                <a:close/>
              </a:path>
            </a:pathLst>
          </a:custGeom>
          <a:gradFill rotWithShape="0">
            <a:gsLst>
              <a:gs pos="0">
                <a:srgbClr val="B4B4B4"/>
              </a:gs>
              <a:gs pos="100000">
                <a:srgbClr val="DCDCDC"/>
              </a:gs>
            </a:gsLst>
            <a:lin ang="27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302" name="Freeform 38"/>
          <p:cNvSpPr>
            <a:spLocks noChangeArrowheads="1"/>
          </p:cNvSpPr>
          <p:nvPr/>
        </p:nvSpPr>
        <p:spPr bwMode="auto">
          <a:xfrm>
            <a:off x="1527175" y="700088"/>
            <a:ext cx="354013" cy="374650"/>
          </a:xfrm>
          <a:custGeom>
            <a:avLst/>
            <a:gdLst>
              <a:gd name="T0" fmla="*/ 3 w 223"/>
              <a:gd name="T1" fmla="*/ 0 h 236"/>
              <a:gd name="T2" fmla="*/ 223 w 223"/>
              <a:gd name="T3" fmla="*/ 13 h 236"/>
              <a:gd name="T4" fmla="*/ 219 w 223"/>
              <a:gd name="T5" fmla="*/ 236 h 236"/>
              <a:gd name="T6" fmla="*/ 0 w 223"/>
              <a:gd name="T7" fmla="*/ 221 h 236"/>
            </a:gdLst>
            <a:ahLst/>
            <a:cxnLst>
              <a:cxn ang="0">
                <a:pos x="T0" y="T1"/>
              </a:cxn>
              <a:cxn ang="0">
                <a:pos x="T2" y="T3"/>
              </a:cxn>
              <a:cxn ang="0">
                <a:pos x="T4" y="T5"/>
              </a:cxn>
              <a:cxn ang="0">
                <a:pos x="T6" y="T7"/>
              </a:cxn>
            </a:cxnLst>
            <a:rect l="0" t="0" r="r" b="b"/>
            <a:pathLst>
              <a:path w="223" h="236">
                <a:moveTo>
                  <a:pt x="3" y="0"/>
                </a:moveTo>
                <a:lnTo>
                  <a:pt x="223" y="13"/>
                </a:lnTo>
                <a:lnTo>
                  <a:pt x="219" y="236"/>
                </a:lnTo>
                <a:lnTo>
                  <a:pt x="0" y="221"/>
                </a:lnTo>
                <a:close/>
              </a:path>
            </a:pathLst>
          </a:custGeom>
          <a:solidFill>
            <a:srgbClr val="737373"/>
          </a:solidFill>
          <a:ln w="12700">
            <a:solidFill>
              <a:srgbClr val="737373"/>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303" name="Freeform 39"/>
          <p:cNvSpPr>
            <a:spLocks noChangeArrowheads="1"/>
          </p:cNvSpPr>
          <p:nvPr/>
        </p:nvSpPr>
        <p:spPr bwMode="auto">
          <a:xfrm>
            <a:off x="1568450" y="741363"/>
            <a:ext cx="271463" cy="292100"/>
          </a:xfrm>
          <a:custGeom>
            <a:avLst/>
            <a:gdLst>
              <a:gd name="T0" fmla="*/ 3 w 171"/>
              <a:gd name="T1" fmla="*/ 0 h 184"/>
              <a:gd name="T2" fmla="*/ 171 w 171"/>
              <a:gd name="T3" fmla="*/ 9 h 184"/>
              <a:gd name="T4" fmla="*/ 167 w 171"/>
              <a:gd name="T5" fmla="*/ 184 h 184"/>
              <a:gd name="T6" fmla="*/ 0 w 171"/>
              <a:gd name="T7" fmla="*/ 173 h 184"/>
            </a:gdLst>
            <a:ahLst/>
            <a:cxnLst>
              <a:cxn ang="0">
                <a:pos x="T0" y="T1"/>
              </a:cxn>
              <a:cxn ang="0">
                <a:pos x="T2" y="T3"/>
              </a:cxn>
              <a:cxn ang="0">
                <a:pos x="T4" y="T5"/>
              </a:cxn>
              <a:cxn ang="0">
                <a:pos x="T6" y="T7"/>
              </a:cxn>
            </a:cxnLst>
            <a:rect l="0" t="0" r="r" b="b"/>
            <a:pathLst>
              <a:path w="171" h="184">
                <a:moveTo>
                  <a:pt x="3" y="0"/>
                </a:moveTo>
                <a:lnTo>
                  <a:pt x="171" y="9"/>
                </a:lnTo>
                <a:lnTo>
                  <a:pt x="167" y="184"/>
                </a:lnTo>
                <a:lnTo>
                  <a:pt x="0" y="173"/>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304" name="Text Box 40"/>
          <p:cNvSpPr txBox="1">
            <a:spLocks noChangeArrowheads="1"/>
          </p:cNvSpPr>
          <p:nvPr/>
        </p:nvSpPr>
        <p:spPr bwMode="auto">
          <a:xfrm>
            <a:off x="1609725" y="730250"/>
            <a:ext cx="184150" cy="3143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A0A0A0"/>
                </a:solidFill>
              </a:rPr>
              <a:t>B</a:t>
            </a:r>
          </a:p>
        </p:txBody>
      </p:sp>
      <p:sp>
        <p:nvSpPr>
          <p:cNvPr id="11305" name="Freeform 41"/>
          <p:cNvSpPr>
            <a:spLocks noChangeArrowheads="1"/>
          </p:cNvSpPr>
          <p:nvPr/>
        </p:nvSpPr>
        <p:spPr bwMode="auto">
          <a:xfrm>
            <a:off x="1938338" y="776288"/>
            <a:ext cx="363537" cy="355600"/>
          </a:xfrm>
          <a:custGeom>
            <a:avLst/>
            <a:gdLst>
              <a:gd name="T0" fmla="*/ 0 w 229"/>
              <a:gd name="T1" fmla="*/ 1 h 224"/>
              <a:gd name="T2" fmla="*/ 226 w 229"/>
              <a:gd name="T3" fmla="*/ 0 h 224"/>
              <a:gd name="T4" fmla="*/ 229 w 229"/>
              <a:gd name="T5" fmla="*/ 224 h 224"/>
              <a:gd name="T6" fmla="*/ 4 w 229"/>
              <a:gd name="T7" fmla="*/ 221 h 224"/>
            </a:gdLst>
            <a:ahLst/>
            <a:cxnLst>
              <a:cxn ang="0">
                <a:pos x="T0" y="T1"/>
              </a:cxn>
              <a:cxn ang="0">
                <a:pos x="T2" y="T3"/>
              </a:cxn>
              <a:cxn ang="0">
                <a:pos x="T4" y="T5"/>
              </a:cxn>
              <a:cxn ang="0">
                <a:pos x="T6" y="T7"/>
              </a:cxn>
            </a:cxnLst>
            <a:rect l="0" t="0" r="r" b="b"/>
            <a:pathLst>
              <a:path w="229" h="224">
                <a:moveTo>
                  <a:pt x="0" y="1"/>
                </a:moveTo>
                <a:lnTo>
                  <a:pt x="226" y="0"/>
                </a:lnTo>
                <a:lnTo>
                  <a:pt x="229" y="224"/>
                </a:lnTo>
                <a:lnTo>
                  <a:pt x="4" y="221"/>
                </a:lnTo>
                <a:close/>
              </a:path>
            </a:pathLst>
          </a:custGeom>
          <a:solidFill>
            <a:srgbClr val="B4B4B4"/>
          </a:soli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306" name="Freeform 42"/>
          <p:cNvSpPr>
            <a:spLocks noChangeArrowheads="1"/>
          </p:cNvSpPr>
          <p:nvPr/>
        </p:nvSpPr>
        <p:spPr bwMode="auto">
          <a:xfrm>
            <a:off x="1984375" y="823913"/>
            <a:ext cx="274638" cy="271462"/>
          </a:xfrm>
          <a:custGeom>
            <a:avLst/>
            <a:gdLst>
              <a:gd name="T0" fmla="*/ 0 w 173"/>
              <a:gd name="T1" fmla="*/ 3 h 171"/>
              <a:gd name="T2" fmla="*/ 172 w 173"/>
              <a:gd name="T3" fmla="*/ 0 h 171"/>
              <a:gd name="T4" fmla="*/ 173 w 173"/>
              <a:gd name="T5" fmla="*/ 171 h 171"/>
              <a:gd name="T6" fmla="*/ 3 w 173"/>
              <a:gd name="T7" fmla="*/ 171 h 171"/>
            </a:gdLst>
            <a:ahLst/>
            <a:cxnLst>
              <a:cxn ang="0">
                <a:pos x="T0" y="T1"/>
              </a:cxn>
              <a:cxn ang="0">
                <a:pos x="T2" y="T3"/>
              </a:cxn>
              <a:cxn ang="0">
                <a:pos x="T4" y="T5"/>
              </a:cxn>
              <a:cxn ang="0">
                <a:pos x="T6" y="T7"/>
              </a:cxn>
            </a:cxnLst>
            <a:rect l="0" t="0" r="r" b="b"/>
            <a:pathLst>
              <a:path w="173" h="171">
                <a:moveTo>
                  <a:pt x="0" y="3"/>
                </a:moveTo>
                <a:lnTo>
                  <a:pt x="172" y="0"/>
                </a:lnTo>
                <a:lnTo>
                  <a:pt x="173" y="171"/>
                </a:lnTo>
                <a:lnTo>
                  <a:pt x="3" y="171"/>
                </a:lnTo>
                <a:close/>
              </a:path>
            </a:pathLst>
          </a:custGeom>
          <a:gradFill rotWithShape="0">
            <a:gsLst>
              <a:gs pos="0">
                <a:srgbClr val="F0F0F0"/>
              </a:gs>
              <a:gs pos="100000">
                <a:srgbClr val="DCDCDC"/>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307" name="Freeform 43"/>
          <p:cNvSpPr>
            <a:spLocks noChangeArrowheads="1"/>
          </p:cNvSpPr>
          <p:nvPr/>
        </p:nvSpPr>
        <p:spPr bwMode="auto">
          <a:xfrm>
            <a:off x="1939925" y="714375"/>
            <a:ext cx="358775" cy="63500"/>
          </a:xfrm>
          <a:custGeom>
            <a:avLst/>
            <a:gdLst>
              <a:gd name="T0" fmla="*/ 226 w 226"/>
              <a:gd name="T1" fmla="*/ 37 h 40"/>
              <a:gd name="T2" fmla="*/ 206 w 226"/>
              <a:gd name="T3" fmla="*/ 0 h 40"/>
              <a:gd name="T4" fmla="*/ 9 w 226"/>
              <a:gd name="T5" fmla="*/ 3 h 40"/>
              <a:gd name="T6" fmla="*/ 0 w 226"/>
              <a:gd name="T7" fmla="*/ 40 h 40"/>
            </a:gdLst>
            <a:ahLst/>
            <a:cxnLst>
              <a:cxn ang="0">
                <a:pos x="T0" y="T1"/>
              </a:cxn>
              <a:cxn ang="0">
                <a:pos x="T2" y="T3"/>
              </a:cxn>
              <a:cxn ang="0">
                <a:pos x="T4" y="T5"/>
              </a:cxn>
              <a:cxn ang="0">
                <a:pos x="T6" y="T7"/>
              </a:cxn>
            </a:cxnLst>
            <a:rect l="0" t="0" r="r" b="b"/>
            <a:pathLst>
              <a:path w="226" h="40">
                <a:moveTo>
                  <a:pt x="226" y="37"/>
                </a:moveTo>
                <a:lnTo>
                  <a:pt x="206" y="0"/>
                </a:lnTo>
                <a:lnTo>
                  <a:pt x="9" y="3"/>
                </a:lnTo>
                <a:lnTo>
                  <a:pt x="0" y="40"/>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308" name="Text Box 44"/>
          <p:cNvSpPr txBox="1">
            <a:spLocks noChangeArrowheads="1"/>
          </p:cNvSpPr>
          <p:nvPr/>
        </p:nvSpPr>
        <p:spPr bwMode="auto">
          <a:xfrm>
            <a:off x="1987550" y="803275"/>
            <a:ext cx="261938" cy="31591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B4B4B4"/>
                </a:solidFill>
              </a:rPr>
              <a:t>M</a:t>
            </a:r>
          </a:p>
        </p:txBody>
      </p:sp>
      <p:sp>
        <p:nvSpPr>
          <p:cNvPr id="11309" name="Text Box 45"/>
          <p:cNvSpPr txBox="1">
            <a:spLocks noChangeArrowheads="1"/>
          </p:cNvSpPr>
          <p:nvPr/>
        </p:nvSpPr>
        <p:spPr bwMode="auto">
          <a:xfrm>
            <a:off x="1441450" y="2244725"/>
            <a:ext cx="4337050" cy="163988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104775" indent="-104775">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100000"/>
              <a:buFont typeface="Wingdings" pitchFamily="2" charset="2"/>
              <a:buChar char="Ÿ"/>
            </a:pPr>
            <a:r>
              <a:rPr lang="en-US" altLang="es-EC" sz="2000">
                <a:solidFill>
                  <a:srgbClr val="000000"/>
                </a:solidFill>
                <a:latin typeface="GillSans" charset="0"/>
              </a:rPr>
              <a:t>This program is a Web browser helper application and is started by the web browser to process files that have the extension of</a:t>
            </a:r>
            <a:r>
              <a:rPr lang="en-US" altLang="es-EC" sz="2000" b="1">
                <a:solidFill>
                  <a:srgbClr val="000000"/>
                </a:solidFill>
                <a:latin typeface="GillSans" charset="0"/>
              </a:rPr>
              <a:t> .RSU</a:t>
            </a:r>
            <a:r>
              <a:rPr lang="en-US" altLang="es-EC" sz="2000">
                <a:solidFill>
                  <a:srgbClr val="000000"/>
                </a:solidFill>
                <a:latin typeface="GillSans" charset="0"/>
              </a:rPr>
              <a:t>. </a:t>
            </a:r>
          </a:p>
        </p:txBody>
      </p:sp>
      <p:sp>
        <p:nvSpPr>
          <p:cNvPr id="11310" name="Text Box 46"/>
          <p:cNvSpPr txBox="1">
            <a:spLocks noChangeArrowheads="1"/>
          </p:cNvSpPr>
          <p:nvPr/>
        </p:nvSpPr>
        <p:spPr bwMode="auto">
          <a:xfrm>
            <a:off x="3040063" y="485775"/>
            <a:ext cx="3876675" cy="83661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b">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lnSpc>
                <a:spcPct val="110000"/>
              </a:lnSpc>
            </a:pPr>
            <a:r>
              <a:rPr lang="en-US" altLang="es-EC" sz="2700" b="1">
                <a:solidFill>
                  <a:srgbClr val="000000"/>
                </a:solidFill>
                <a:latin typeface="Arial MT" charset="0"/>
              </a:rPr>
              <a:t>Invocation &amp; Startup</a:t>
            </a:r>
          </a:p>
        </p:txBody>
      </p:sp>
    </p:spTree>
  </p:cSld>
  <p:clrMapOvr>
    <a:overrideClrMapping bg1="lt1" tx1="dk1" bg2="lt2" tx2="dk2" accent1="accent1" accent2="accent2" accent3="accent3" accent4="accent4" accent5="accent5" accent6="accent6" hlink="hlink" folHlink="folHlink"/>
  </p:clrMapOvr>
</p:sld>
</file>

<file path=ppt/slides/slide11.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12291" name="Line 3"/>
          <p:cNvSpPr>
            <a:spLocks noChangeShapeType="1"/>
          </p:cNvSpPr>
          <p:nvPr/>
        </p:nvSpPr>
        <p:spPr bwMode="auto">
          <a:xfrm flipV="1">
            <a:off x="1027113" y="1476375"/>
            <a:ext cx="1587" cy="7921625"/>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292" name="Line 4"/>
          <p:cNvSpPr>
            <a:spLocks noChangeShapeType="1"/>
          </p:cNvSpPr>
          <p:nvPr/>
        </p:nvSpPr>
        <p:spPr bwMode="auto">
          <a:xfrm flipH="1">
            <a:off x="2998788" y="1446213"/>
            <a:ext cx="3948112" cy="0"/>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293" name="Freeform 5"/>
          <p:cNvSpPr>
            <a:spLocks noChangeArrowheads="1"/>
          </p:cNvSpPr>
          <p:nvPr/>
        </p:nvSpPr>
        <p:spPr bwMode="auto">
          <a:xfrm>
            <a:off x="1190625" y="965200"/>
            <a:ext cx="147638" cy="455613"/>
          </a:xfrm>
          <a:custGeom>
            <a:avLst/>
            <a:gdLst>
              <a:gd name="T0" fmla="*/ 2 w 93"/>
              <a:gd name="T1" fmla="*/ 287 h 287"/>
              <a:gd name="T2" fmla="*/ 93 w 93"/>
              <a:gd name="T3" fmla="*/ 216 h 287"/>
              <a:gd name="T4" fmla="*/ 93 w 93"/>
              <a:gd name="T5" fmla="*/ 0 h 287"/>
              <a:gd name="T6" fmla="*/ 0 w 93"/>
              <a:gd name="T7" fmla="*/ 65 h 287"/>
            </a:gdLst>
            <a:ahLst/>
            <a:cxnLst>
              <a:cxn ang="0">
                <a:pos x="T0" y="T1"/>
              </a:cxn>
              <a:cxn ang="0">
                <a:pos x="T2" y="T3"/>
              </a:cxn>
              <a:cxn ang="0">
                <a:pos x="T4" y="T5"/>
              </a:cxn>
              <a:cxn ang="0">
                <a:pos x="T6" y="T7"/>
              </a:cxn>
            </a:cxnLst>
            <a:rect l="0" t="0" r="r" b="b"/>
            <a:pathLst>
              <a:path w="93" h="287">
                <a:moveTo>
                  <a:pt x="2" y="287"/>
                </a:moveTo>
                <a:lnTo>
                  <a:pt x="93" y="216"/>
                </a:lnTo>
                <a:lnTo>
                  <a:pt x="93" y="0"/>
                </a:lnTo>
                <a:lnTo>
                  <a:pt x="0" y="65"/>
                </a:lnTo>
                <a:close/>
              </a:path>
            </a:pathLst>
          </a:custGeom>
          <a:gradFill rotWithShape="0">
            <a:gsLst>
              <a:gs pos="0">
                <a:srgbClr val="C0C0C0"/>
              </a:gs>
              <a:gs pos="100000">
                <a:srgbClr val="444444"/>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294" name="Freeform 6"/>
          <p:cNvSpPr>
            <a:spLocks noChangeArrowheads="1"/>
          </p:cNvSpPr>
          <p:nvPr/>
        </p:nvSpPr>
        <p:spPr bwMode="auto">
          <a:xfrm>
            <a:off x="850900" y="1041400"/>
            <a:ext cx="341313" cy="381000"/>
          </a:xfrm>
          <a:custGeom>
            <a:avLst/>
            <a:gdLst>
              <a:gd name="T0" fmla="*/ 0 w 215"/>
              <a:gd name="T1" fmla="*/ 0 h 240"/>
              <a:gd name="T2" fmla="*/ 215 w 215"/>
              <a:gd name="T3" fmla="*/ 17 h 240"/>
              <a:gd name="T4" fmla="*/ 215 w 215"/>
              <a:gd name="T5" fmla="*/ 240 h 240"/>
              <a:gd name="T6" fmla="*/ 0 w 215"/>
              <a:gd name="T7" fmla="*/ 217 h 240"/>
            </a:gdLst>
            <a:ahLst/>
            <a:cxnLst>
              <a:cxn ang="0">
                <a:pos x="T0" y="T1"/>
              </a:cxn>
              <a:cxn ang="0">
                <a:pos x="T2" y="T3"/>
              </a:cxn>
              <a:cxn ang="0">
                <a:pos x="T4" y="T5"/>
              </a:cxn>
              <a:cxn ang="0">
                <a:pos x="T6" y="T7"/>
              </a:cxn>
            </a:cxnLst>
            <a:rect l="0" t="0" r="r" b="b"/>
            <a:pathLst>
              <a:path w="215" h="240">
                <a:moveTo>
                  <a:pt x="0" y="0"/>
                </a:moveTo>
                <a:lnTo>
                  <a:pt x="215" y="17"/>
                </a:lnTo>
                <a:lnTo>
                  <a:pt x="215" y="240"/>
                </a:lnTo>
                <a:lnTo>
                  <a:pt x="0" y="217"/>
                </a:lnTo>
                <a:close/>
              </a:path>
            </a:pathLst>
          </a:custGeom>
          <a:solidFill>
            <a:srgbClr val="444444"/>
          </a:solidFill>
          <a:ln w="12700">
            <a:solidFill>
              <a:srgbClr val="44444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295" name="Freeform 7"/>
          <p:cNvSpPr>
            <a:spLocks noChangeArrowheads="1"/>
          </p:cNvSpPr>
          <p:nvPr/>
        </p:nvSpPr>
        <p:spPr bwMode="auto">
          <a:xfrm>
            <a:off x="887413" y="1085850"/>
            <a:ext cx="265112" cy="288925"/>
          </a:xfrm>
          <a:custGeom>
            <a:avLst/>
            <a:gdLst>
              <a:gd name="T0" fmla="*/ 0 w 167"/>
              <a:gd name="T1" fmla="*/ 0 h 182"/>
              <a:gd name="T2" fmla="*/ 167 w 167"/>
              <a:gd name="T3" fmla="*/ 13 h 182"/>
              <a:gd name="T4" fmla="*/ 166 w 167"/>
              <a:gd name="T5" fmla="*/ 182 h 182"/>
              <a:gd name="T6" fmla="*/ 0 w 167"/>
              <a:gd name="T7" fmla="*/ 164 h 182"/>
            </a:gdLst>
            <a:ahLst/>
            <a:cxnLst>
              <a:cxn ang="0">
                <a:pos x="T0" y="T1"/>
              </a:cxn>
              <a:cxn ang="0">
                <a:pos x="T2" y="T3"/>
              </a:cxn>
              <a:cxn ang="0">
                <a:pos x="T4" y="T5"/>
              </a:cxn>
              <a:cxn ang="0">
                <a:pos x="T6" y="T7"/>
              </a:cxn>
            </a:cxnLst>
            <a:rect l="0" t="0" r="r" b="b"/>
            <a:pathLst>
              <a:path w="167" h="182">
                <a:moveTo>
                  <a:pt x="0" y="0"/>
                </a:moveTo>
                <a:lnTo>
                  <a:pt x="167" y="13"/>
                </a:lnTo>
                <a:lnTo>
                  <a:pt x="166" y="182"/>
                </a:lnTo>
                <a:lnTo>
                  <a:pt x="0" y="164"/>
                </a:lnTo>
                <a:close/>
              </a:path>
            </a:pathLst>
          </a:custGeom>
          <a:gradFill rotWithShape="0">
            <a:gsLst>
              <a:gs pos="0">
                <a:srgbClr val="F0F0F0"/>
              </a:gs>
              <a:gs pos="100000">
                <a:srgbClr val="444444"/>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296" name="Freeform 8"/>
          <p:cNvSpPr>
            <a:spLocks noChangeArrowheads="1"/>
          </p:cNvSpPr>
          <p:nvPr/>
        </p:nvSpPr>
        <p:spPr bwMode="auto">
          <a:xfrm>
            <a:off x="855663" y="947738"/>
            <a:ext cx="482600" cy="117475"/>
          </a:xfrm>
          <a:custGeom>
            <a:avLst/>
            <a:gdLst>
              <a:gd name="T0" fmla="*/ 213 w 304"/>
              <a:gd name="T1" fmla="*/ 74 h 74"/>
              <a:gd name="T2" fmla="*/ 304 w 304"/>
              <a:gd name="T3" fmla="*/ 10 h 74"/>
              <a:gd name="T4" fmla="*/ 117 w 304"/>
              <a:gd name="T5" fmla="*/ 0 h 74"/>
              <a:gd name="T6" fmla="*/ 0 w 304"/>
              <a:gd name="T7" fmla="*/ 59 h 74"/>
            </a:gdLst>
            <a:ahLst/>
            <a:cxnLst>
              <a:cxn ang="0">
                <a:pos x="T0" y="T1"/>
              </a:cxn>
              <a:cxn ang="0">
                <a:pos x="T2" y="T3"/>
              </a:cxn>
              <a:cxn ang="0">
                <a:pos x="T4" y="T5"/>
              </a:cxn>
              <a:cxn ang="0">
                <a:pos x="T6" y="T7"/>
              </a:cxn>
            </a:cxnLst>
            <a:rect l="0" t="0" r="r" b="b"/>
            <a:pathLst>
              <a:path w="304" h="74">
                <a:moveTo>
                  <a:pt x="213" y="74"/>
                </a:moveTo>
                <a:lnTo>
                  <a:pt x="304" y="10"/>
                </a:lnTo>
                <a:lnTo>
                  <a:pt x="117" y="0"/>
                </a:lnTo>
                <a:lnTo>
                  <a:pt x="0" y="59"/>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297" name="Text Box 9"/>
          <p:cNvSpPr txBox="1">
            <a:spLocks noChangeArrowheads="1"/>
          </p:cNvSpPr>
          <p:nvPr/>
        </p:nvSpPr>
        <p:spPr bwMode="auto">
          <a:xfrm>
            <a:off x="927100" y="1073150"/>
            <a:ext cx="184150"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44444"/>
                </a:solidFill>
              </a:rPr>
              <a:t>T</a:t>
            </a:r>
          </a:p>
        </p:txBody>
      </p:sp>
      <p:sp>
        <p:nvSpPr>
          <p:cNvPr id="12298" name="Freeform 10"/>
          <p:cNvSpPr>
            <a:spLocks noChangeArrowheads="1"/>
          </p:cNvSpPr>
          <p:nvPr/>
        </p:nvSpPr>
        <p:spPr bwMode="auto">
          <a:xfrm>
            <a:off x="1268413" y="971550"/>
            <a:ext cx="469900" cy="133350"/>
          </a:xfrm>
          <a:custGeom>
            <a:avLst/>
            <a:gdLst>
              <a:gd name="T0" fmla="*/ 182 w 296"/>
              <a:gd name="T1" fmla="*/ 84 h 84"/>
              <a:gd name="T2" fmla="*/ 296 w 296"/>
              <a:gd name="T3" fmla="*/ 24 h 84"/>
              <a:gd name="T4" fmla="*/ 118 w 296"/>
              <a:gd name="T5" fmla="*/ 0 h 84"/>
              <a:gd name="T6" fmla="*/ 0 w 296"/>
              <a:gd name="T7" fmla="*/ 54 h 84"/>
            </a:gdLst>
            <a:ahLst/>
            <a:cxnLst>
              <a:cxn ang="0">
                <a:pos x="T0" y="T1"/>
              </a:cxn>
              <a:cxn ang="0">
                <a:pos x="T2" y="T3"/>
              </a:cxn>
              <a:cxn ang="0">
                <a:pos x="T4" y="T5"/>
              </a:cxn>
              <a:cxn ang="0">
                <a:pos x="T6" y="T7"/>
              </a:cxn>
            </a:cxnLst>
            <a:rect l="0" t="0" r="r" b="b"/>
            <a:pathLst>
              <a:path w="296" h="84">
                <a:moveTo>
                  <a:pt x="182" y="84"/>
                </a:moveTo>
                <a:lnTo>
                  <a:pt x="296" y="24"/>
                </a:lnTo>
                <a:lnTo>
                  <a:pt x="118" y="0"/>
                </a:lnTo>
                <a:lnTo>
                  <a:pt x="0" y="5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299" name="Freeform 11"/>
          <p:cNvSpPr>
            <a:spLocks noChangeArrowheads="1"/>
          </p:cNvSpPr>
          <p:nvPr/>
        </p:nvSpPr>
        <p:spPr bwMode="auto">
          <a:xfrm>
            <a:off x="1539875" y="1012825"/>
            <a:ext cx="195263" cy="423863"/>
          </a:xfrm>
          <a:custGeom>
            <a:avLst/>
            <a:gdLst>
              <a:gd name="T0" fmla="*/ 0 w 123"/>
              <a:gd name="T1" fmla="*/ 267 h 267"/>
              <a:gd name="T2" fmla="*/ 110 w 123"/>
              <a:gd name="T3" fmla="*/ 209 h 267"/>
              <a:gd name="T4" fmla="*/ 123 w 123"/>
              <a:gd name="T5" fmla="*/ 0 h 267"/>
              <a:gd name="T6" fmla="*/ 6 w 123"/>
              <a:gd name="T7" fmla="*/ 55 h 267"/>
            </a:gdLst>
            <a:ahLst/>
            <a:cxnLst>
              <a:cxn ang="0">
                <a:pos x="T0" y="T1"/>
              </a:cxn>
              <a:cxn ang="0">
                <a:pos x="T2" y="T3"/>
              </a:cxn>
              <a:cxn ang="0">
                <a:pos x="T4" y="T5"/>
              </a:cxn>
              <a:cxn ang="0">
                <a:pos x="T6" y="T7"/>
              </a:cxn>
            </a:cxnLst>
            <a:rect l="0" t="0" r="r" b="b"/>
            <a:pathLst>
              <a:path w="123" h="267">
                <a:moveTo>
                  <a:pt x="0" y="267"/>
                </a:moveTo>
                <a:lnTo>
                  <a:pt x="110" y="209"/>
                </a:lnTo>
                <a:lnTo>
                  <a:pt x="123" y="0"/>
                </a:lnTo>
                <a:lnTo>
                  <a:pt x="6" y="55"/>
                </a:lnTo>
                <a:close/>
              </a:path>
            </a:pathLst>
          </a:custGeom>
          <a:gradFill rotWithShape="0">
            <a:gsLst>
              <a:gs pos="0">
                <a:srgbClr val="C0C0C0"/>
              </a:gs>
              <a:gs pos="100000">
                <a:srgbClr val="737373"/>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00" name="Freeform 12"/>
          <p:cNvSpPr>
            <a:spLocks noChangeArrowheads="1"/>
          </p:cNvSpPr>
          <p:nvPr/>
        </p:nvSpPr>
        <p:spPr bwMode="auto">
          <a:xfrm>
            <a:off x="1258888" y="1057275"/>
            <a:ext cx="292100" cy="381000"/>
          </a:xfrm>
          <a:custGeom>
            <a:avLst/>
            <a:gdLst>
              <a:gd name="T0" fmla="*/ 6 w 184"/>
              <a:gd name="T1" fmla="*/ 0 h 240"/>
              <a:gd name="T2" fmla="*/ 184 w 184"/>
              <a:gd name="T3" fmla="*/ 28 h 240"/>
              <a:gd name="T4" fmla="*/ 177 w 184"/>
              <a:gd name="T5" fmla="*/ 240 h 240"/>
              <a:gd name="T6" fmla="*/ 0 w 184"/>
              <a:gd name="T7" fmla="*/ 205 h 240"/>
            </a:gdLst>
            <a:ahLst/>
            <a:cxnLst>
              <a:cxn ang="0">
                <a:pos x="T0" y="T1"/>
              </a:cxn>
              <a:cxn ang="0">
                <a:pos x="T2" y="T3"/>
              </a:cxn>
              <a:cxn ang="0">
                <a:pos x="T4" y="T5"/>
              </a:cxn>
              <a:cxn ang="0">
                <a:pos x="T6" y="T7"/>
              </a:cxn>
            </a:cxnLst>
            <a:rect l="0" t="0" r="r" b="b"/>
            <a:pathLst>
              <a:path w="184" h="240">
                <a:moveTo>
                  <a:pt x="6" y="0"/>
                </a:moveTo>
                <a:lnTo>
                  <a:pt x="184" y="28"/>
                </a:lnTo>
                <a:lnTo>
                  <a:pt x="177" y="240"/>
                </a:lnTo>
                <a:lnTo>
                  <a:pt x="0" y="205"/>
                </a:lnTo>
                <a:close/>
              </a:path>
            </a:pathLst>
          </a:custGeom>
          <a:solidFill>
            <a:srgbClr val="B4B4B4"/>
          </a:soli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01" name="Freeform 13"/>
          <p:cNvSpPr>
            <a:spLocks noChangeArrowheads="1"/>
          </p:cNvSpPr>
          <p:nvPr/>
        </p:nvSpPr>
        <p:spPr bwMode="auto">
          <a:xfrm>
            <a:off x="1296988" y="1103313"/>
            <a:ext cx="212725" cy="292100"/>
          </a:xfrm>
          <a:custGeom>
            <a:avLst/>
            <a:gdLst>
              <a:gd name="T0" fmla="*/ 7 w 134"/>
              <a:gd name="T1" fmla="*/ 0 h 184"/>
              <a:gd name="T2" fmla="*/ 134 w 134"/>
              <a:gd name="T3" fmla="*/ 23 h 184"/>
              <a:gd name="T4" fmla="*/ 129 w 134"/>
              <a:gd name="T5" fmla="*/ 184 h 184"/>
              <a:gd name="T6" fmla="*/ 0 w 134"/>
              <a:gd name="T7" fmla="*/ 156 h 184"/>
            </a:gdLst>
            <a:ahLst/>
            <a:cxnLst>
              <a:cxn ang="0">
                <a:pos x="T0" y="T1"/>
              </a:cxn>
              <a:cxn ang="0">
                <a:pos x="T2" y="T3"/>
              </a:cxn>
              <a:cxn ang="0">
                <a:pos x="T4" y="T5"/>
              </a:cxn>
              <a:cxn ang="0">
                <a:pos x="T6" y="T7"/>
              </a:cxn>
            </a:cxnLst>
            <a:rect l="0" t="0" r="r" b="b"/>
            <a:pathLst>
              <a:path w="134" h="184">
                <a:moveTo>
                  <a:pt x="7" y="0"/>
                </a:moveTo>
                <a:lnTo>
                  <a:pt x="134" y="23"/>
                </a:lnTo>
                <a:lnTo>
                  <a:pt x="129" y="184"/>
                </a:lnTo>
                <a:lnTo>
                  <a:pt x="0" y="156"/>
                </a:lnTo>
                <a:close/>
              </a:path>
            </a:pathLst>
          </a:custGeom>
          <a:gradFill rotWithShape="0">
            <a:gsLst>
              <a:gs pos="0">
                <a:srgbClr val="B4B4B4"/>
              </a:gs>
              <a:gs pos="100000">
                <a:srgbClr val="F0F0F0"/>
              </a:gs>
            </a:gsLst>
            <a:path path="rect">
              <a:fillToRect t="100000" r="100000"/>
            </a:path>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02" name="Text Box 14"/>
          <p:cNvSpPr txBox="1">
            <a:spLocks noChangeArrowheads="1"/>
          </p:cNvSpPr>
          <p:nvPr/>
        </p:nvSpPr>
        <p:spPr bwMode="auto">
          <a:xfrm>
            <a:off x="1298575" y="1082675"/>
            <a:ext cx="200025" cy="30956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B4B4B4"/>
                </a:solidFill>
              </a:rPr>
              <a:t>C</a:t>
            </a:r>
          </a:p>
        </p:txBody>
      </p:sp>
      <p:sp>
        <p:nvSpPr>
          <p:cNvPr id="12303" name="Freeform 15"/>
          <p:cNvSpPr>
            <a:spLocks noChangeArrowheads="1"/>
          </p:cNvSpPr>
          <p:nvPr/>
        </p:nvSpPr>
        <p:spPr bwMode="auto">
          <a:xfrm>
            <a:off x="2101850" y="1049338"/>
            <a:ext cx="550863" cy="142875"/>
          </a:xfrm>
          <a:custGeom>
            <a:avLst/>
            <a:gdLst>
              <a:gd name="T0" fmla="*/ 213 w 347"/>
              <a:gd name="T1" fmla="*/ 90 h 90"/>
              <a:gd name="T2" fmla="*/ 347 w 347"/>
              <a:gd name="T3" fmla="*/ 25 h 90"/>
              <a:gd name="T4" fmla="*/ 140 w 347"/>
              <a:gd name="T5" fmla="*/ 0 h 90"/>
              <a:gd name="T6" fmla="*/ 0 w 347"/>
              <a:gd name="T7" fmla="*/ 58 h 90"/>
            </a:gdLst>
            <a:ahLst/>
            <a:cxnLst>
              <a:cxn ang="0">
                <a:pos x="T0" y="T1"/>
              </a:cxn>
              <a:cxn ang="0">
                <a:pos x="T2" y="T3"/>
              </a:cxn>
              <a:cxn ang="0">
                <a:pos x="T4" y="T5"/>
              </a:cxn>
              <a:cxn ang="0">
                <a:pos x="T6" y="T7"/>
              </a:cxn>
            </a:cxnLst>
            <a:rect l="0" t="0" r="r" b="b"/>
            <a:pathLst>
              <a:path w="347" h="90">
                <a:moveTo>
                  <a:pt x="213" y="90"/>
                </a:moveTo>
                <a:lnTo>
                  <a:pt x="347" y="25"/>
                </a:lnTo>
                <a:lnTo>
                  <a:pt x="140" y="0"/>
                </a:lnTo>
                <a:lnTo>
                  <a:pt x="0" y="58"/>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04" name="Freeform 16"/>
          <p:cNvSpPr>
            <a:spLocks noChangeArrowheads="1"/>
          </p:cNvSpPr>
          <p:nvPr/>
        </p:nvSpPr>
        <p:spPr bwMode="auto">
          <a:xfrm>
            <a:off x="2435225" y="1087438"/>
            <a:ext cx="217488" cy="454025"/>
          </a:xfrm>
          <a:custGeom>
            <a:avLst/>
            <a:gdLst>
              <a:gd name="T0" fmla="*/ 7 w 137"/>
              <a:gd name="T1" fmla="*/ 286 h 286"/>
              <a:gd name="T2" fmla="*/ 137 w 137"/>
              <a:gd name="T3" fmla="*/ 189 h 286"/>
              <a:gd name="T4" fmla="*/ 136 w 137"/>
              <a:gd name="T5" fmla="*/ 0 h 286"/>
              <a:gd name="T6" fmla="*/ 0 w 137"/>
              <a:gd name="T7" fmla="*/ 66 h 286"/>
            </a:gdLst>
            <a:ahLst/>
            <a:cxnLst>
              <a:cxn ang="0">
                <a:pos x="T0" y="T1"/>
              </a:cxn>
              <a:cxn ang="0">
                <a:pos x="T2" y="T3"/>
              </a:cxn>
              <a:cxn ang="0">
                <a:pos x="T4" y="T5"/>
              </a:cxn>
              <a:cxn ang="0">
                <a:pos x="T6" y="T7"/>
              </a:cxn>
            </a:cxnLst>
            <a:rect l="0" t="0" r="r" b="b"/>
            <a:pathLst>
              <a:path w="137" h="286">
                <a:moveTo>
                  <a:pt x="7" y="286"/>
                </a:moveTo>
                <a:lnTo>
                  <a:pt x="137" y="189"/>
                </a:lnTo>
                <a:lnTo>
                  <a:pt x="136" y="0"/>
                </a:lnTo>
                <a:lnTo>
                  <a:pt x="0" y="66"/>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05" name="Freeform 17"/>
          <p:cNvSpPr>
            <a:spLocks noChangeArrowheads="1"/>
          </p:cNvSpPr>
          <p:nvPr/>
        </p:nvSpPr>
        <p:spPr bwMode="auto">
          <a:xfrm>
            <a:off x="2098675" y="1143000"/>
            <a:ext cx="338138" cy="422275"/>
          </a:xfrm>
          <a:custGeom>
            <a:avLst/>
            <a:gdLst>
              <a:gd name="T0" fmla="*/ 0 w 213"/>
              <a:gd name="T1" fmla="*/ 0 h 266"/>
              <a:gd name="T2" fmla="*/ 213 w 213"/>
              <a:gd name="T3" fmla="*/ 32 h 266"/>
              <a:gd name="T4" fmla="*/ 213 w 213"/>
              <a:gd name="T5" fmla="*/ 266 h 266"/>
              <a:gd name="T6" fmla="*/ 0 w 213"/>
              <a:gd name="T7" fmla="*/ 228 h 266"/>
            </a:gdLst>
            <a:ahLst/>
            <a:cxnLst>
              <a:cxn ang="0">
                <a:pos x="T0" y="T1"/>
              </a:cxn>
              <a:cxn ang="0">
                <a:pos x="T2" y="T3"/>
              </a:cxn>
              <a:cxn ang="0">
                <a:pos x="T4" y="T5"/>
              </a:cxn>
              <a:cxn ang="0">
                <a:pos x="T6" y="T7"/>
              </a:cxn>
            </a:cxnLst>
            <a:rect l="0" t="0" r="r" b="b"/>
            <a:pathLst>
              <a:path w="213" h="266">
                <a:moveTo>
                  <a:pt x="0" y="0"/>
                </a:moveTo>
                <a:lnTo>
                  <a:pt x="213" y="32"/>
                </a:lnTo>
                <a:lnTo>
                  <a:pt x="213" y="266"/>
                </a:lnTo>
                <a:lnTo>
                  <a:pt x="0" y="228"/>
                </a:lnTo>
                <a:close/>
              </a:path>
            </a:pathLst>
          </a:custGeom>
          <a:solidFill>
            <a:srgbClr val="737373"/>
          </a:solidFill>
          <a:ln w="12700">
            <a:solidFill>
              <a:srgbClr val="737373"/>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06" name="Freeform 18"/>
          <p:cNvSpPr>
            <a:spLocks noChangeArrowheads="1"/>
          </p:cNvSpPr>
          <p:nvPr/>
        </p:nvSpPr>
        <p:spPr bwMode="auto">
          <a:xfrm>
            <a:off x="2138363" y="1196975"/>
            <a:ext cx="249237" cy="311150"/>
          </a:xfrm>
          <a:custGeom>
            <a:avLst/>
            <a:gdLst>
              <a:gd name="T0" fmla="*/ 0 w 157"/>
              <a:gd name="T1" fmla="*/ 0 h 196"/>
              <a:gd name="T2" fmla="*/ 156 w 157"/>
              <a:gd name="T3" fmla="*/ 23 h 196"/>
              <a:gd name="T4" fmla="*/ 157 w 157"/>
              <a:gd name="T5" fmla="*/ 196 h 196"/>
              <a:gd name="T6" fmla="*/ 1 w 157"/>
              <a:gd name="T7" fmla="*/ 167 h 196"/>
            </a:gdLst>
            <a:ahLst/>
            <a:cxnLst>
              <a:cxn ang="0">
                <a:pos x="T0" y="T1"/>
              </a:cxn>
              <a:cxn ang="0">
                <a:pos x="T2" y="T3"/>
              </a:cxn>
              <a:cxn ang="0">
                <a:pos x="T4" y="T5"/>
              </a:cxn>
              <a:cxn ang="0">
                <a:pos x="T6" y="T7"/>
              </a:cxn>
            </a:cxnLst>
            <a:rect l="0" t="0" r="r" b="b"/>
            <a:pathLst>
              <a:path w="157" h="196">
                <a:moveTo>
                  <a:pt x="0" y="0"/>
                </a:moveTo>
                <a:lnTo>
                  <a:pt x="156" y="23"/>
                </a:lnTo>
                <a:lnTo>
                  <a:pt x="157" y="196"/>
                </a:lnTo>
                <a:lnTo>
                  <a:pt x="1" y="167"/>
                </a:lnTo>
                <a:close/>
              </a:path>
            </a:pathLst>
          </a:custGeom>
          <a:gradFill rotWithShape="0">
            <a:gsLst>
              <a:gs pos="0">
                <a:srgbClr val="B4B4B4"/>
              </a:gs>
              <a:gs pos="100000">
                <a:srgbClr val="DCDCDC"/>
              </a:gs>
            </a:gsLst>
            <a:lin ang="54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07" name="Text Box 19"/>
          <p:cNvSpPr txBox="1">
            <a:spLocks noChangeArrowheads="1"/>
          </p:cNvSpPr>
          <p:nvPr/>
        </p:nvSpPr>
        <p:spPr bwMode="auto">
          <a:xfrm>
            <a:off x="2214563" y="1195388"/>
            <a:ext cx="106362" cy="30956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808080"/>
                </a:solidFill>
              </a:rPr>
              <a:t>I</a:t>
            </a:r>
          </a:p>
        </p:txBody>
      </p:sp>
      <p:sp>
        <p:nvSpPr>
          <p:cNvPr id="12308" name="Freeform 20"/>
          <p:cNvSpPr>
            <a:spLocks noChangeArrowheads="1"/>
          </p:cNvSpPr>
          <p:nvPr/>
        </p:nvSpPr>
        <p:spPr bwMode="auto">
          <a:xfrm>
            <a:off x="2387600" y="1143000"/>
            <a:ext cx="563563" cy="179388"/>
          </a:xfrm>
          <a:custGeom>
            <a:avLst/>
            <a:gdLst>
              <a:gd name="T0" fmla="*/ 220 w 355"/>
              <a:gd name="T1" fmla="*/ 113 h 113"/>
              <a:gd name="T2" fmla="*/ 355 w 355"/>
              <a:gd name="T3" fmla="*/ 37 h 113"/>
              <a:gd name="T4" fmla="*/ 135 w 355"/>
              <a:gd name="T5" fmla="*/ 0 h 113"/>
              <a:gd name="T6" fmla="*/ 0 w 355"/>
              <a:gd name="T7" fmla="*/ 64 h 113"/>
            </a:gdLst>
            <a:ahLst/>
            <a:cxnLst>
              <a:cxn ang="0">
                <a:pos x="T0" y="T1"/>
              </a:cxn>
              <a:cxn ang="0">
                <a:pos x="T2" y="T3"/>
              </a:cxn>
              <a:cxn ang="0">
                <a:pos x="T4" y="T5"/>
              </a:cxn>
              <a:cxn ang="0">
                <a:pos x="T6" y="T7"/>
              </a:cxn>
            </a:cxnLst>
            <a:rect l="0" t="0" r="r" b="b"/>
            <a:pathLst>
              <a:path w="355" h="113">
                <a:moveTo>
                  <a:pt x="220" y="113"/>
                </a:moveTo>
                <a:lnTo>
                  <a:pt x="355" y="37"/>
                </a:lnTo>
                <a:lnTo>
                  <a:pt x="135" y="0"/>
                </a:lnTo>
                <a:lnTo>
                  <a:pt x="0" y="6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09" name="Freeform 21"/>
          <p:cNvSpPr>
            <a:spLocks noChangeArrowheads="1"/>
          </p:cNvSpPr>
          <p:nvPr/>
        </p:nvSpPr>
        <p:spPr bwMode="auto">
          <a:xfrm>
            <a:off x="2735263" y="1200150"/>
            <a:ext cx="223837" cy="501650"/>
          </a:xfrm>
          <a:custGeom>
            <a:avLst/>
            <a:gdLst>
              <a:gd name="T0" fmla="*/ 2 w 141"/>
              <a:gd name="T1" fmla="*/ 316 h 316"/>
              <a:gd name="T2" fmla="*/ 141 w 141"/>
              <a:gd name="T3" fmla="*/ 237 h 316"/>
              <a:gd name="T4" fmla="*/ 136 w 141"/>
              <a:gd name="T5" fmla="*/ 0 h 316"/>
              <a:gd name="T6" fmla="*/ 0 w 141"/>
              <a:gd name="T7" fmla="*/ 78 h 316"/>
            </a:gdLst>
            <a:ahLst/>
            <a:cxnLst>
              <a:cxn ang="0">
                <a:pos x="T0" y="T1"/>
              </a:cxn>
              <a:cxn ang="0">
                <a:pos x="T2" y="T3"/>
              </a:cxn>
              <a:cxn ang="0">
                <a:pos x="T4" y="T5"/>
              </a:cxn>
              <a:cxn ang="0">
                <a:pos x="T6" y="T7"/>
              </a:cxn>
            </a:cxnLst>
            <a:rect l="0" t="0" r="r" b="b"/>
            <a:pathLst>
              <a:path w="141" h="316">
                <a:moveTo>
                  <a:pt x="2" y="316"/>
                </a:moveTo>
                <a:lnTo>
                  <a:pt x="141" y="237"/>
                </a:lnTo>
                <a:lnTo>
                  <a:pt x="136" y="0"/>
                </a:lnTo>
                <a:lnTo>
                  <a:pt x="0" y="78"/>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10" name="Freeform 22"/>
          <p:cNvSpPr>
            <a:spLocks noChangeArrowheads="1"/>
          </p:cNvSpPr>
          <p:nvPr/>
        </p:nvSpPr>
        <p:spPr bwMode="auto">
          <a:xfrm>
            <a:off x="2387600" y="1249363"/>
            <a:ext cx="347663" cy="454025"/>
          </a:xfrm>
          <a:custGeom>
            <a:avLst/>
            <a:gdLst>
              <a:gd name="T0" fmla="*/ 0 w 219"/>
              <a:gd name="T1" fmla="*/ 0 h 286"/>
              <a:gd name="T2" fmla="*/ 218 w 219"/>
              <a:gd name="T3" fmla="*/ 45 h 286"/>
              <a:gd name="T4" fmla="*/ 219 w 219"/>
              <a:gd name="T5" fmla="*/ 286 h 286"/>
              <a:gd name="T6" fmla="*/ 2 w 219"/>
              <a:gd name="T7" fmla="*/ 236 h 286"/>
            </a:gdLst>
            <a:ahLst/>
            <a:cxnLst>
              <a:cxn ang="0">
                <a:pos x="T0" y="T1"/>
              </a:cxn>
              <a:cxn ang="0">
                <a:pos x="T2" y="T3"/>
              </a:cxn>
              <a:cxn ang="0">
                <a:pos x="T4" y="T5"/>
              </a:cxn>
              <a:cxn ang="0">
                <a:pos x="T6" y="T7"/>
              </a:cxn>
            </a:cxnLst>
            <a:rect l="0" t="0" r="r" b="b"/>
            <a:pathLst>
              <a:path w="219" h="286">
                <a:moveTo>
                  <a:pt x="0" y="0"/>
                </a:moveTo>
                <a:lnTo>
                  <a:pt x="218" y="45"/>
                </a:lnTo>
                <a:lnTo>
                  <a:pt x="219" y="286"/>
                </a:lnTo>
                <a:lnTo>
                  <a:pt x="2" y="236"/>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11" name="Freeform 23"/>
          <p:cNvSpPr>
            <a:spLocks noChangeArrowheads="1"/>
          </p:cNvSpPr>
          <p:nvPr/>
        </p:nvSpPr>
        <p:spPr bwMode="auto">
          <a:xfrm>
            <a:off x="2430463" y="1298575"/>
            <a:ext cx="261937" cy="347663"/>
          </a:xfrm>
          <a:custGeom>
            <a:avLst/>
            <a:gdLst>
              <a:gd name="T0" fmla="*/ 0 w 165"/>
              <a:gd name="T1" fmla="*/ 0 h 219"/>
              <a:gd name="T2" fmla="*/ 164 w 165"/>
              <a:gd name="T3" fmla="*/ 37 h 219"/>
              <a:gd name="T4" fmla="*/ 165 w 165"/>
              <a:gd name="T5" fmla="*/ 219 h 219"/>
              <a:gd name="T6" fmla="*/ 1 w 165"/>
              <a:gd name="T7" fmla="*/ 184 h 219"/>
            </a:gdLst>
            <a:ahLst/>
            <a:cxnLst>
              <a:cxn ang="0">
                <a:pos x="T0" y="T1"/>
              </a:cxn>
              <a:cxn ang="0">
                <a:pos x="T2" y="T3"/>
              </a:cxn>
              <a:cxn ang="0">
                <a:pos x="T4" y="T5"/>
              </a:cxn>
              <a:cxn ang="0">
                <a:pos x="T6" y="T7"/>
              </a:cxn>
            </a:cxnLst>
            <a:rect l="0" t="0" r="r" b="b"/>
            <a:pathLst>
              <a:path w="165" h="219">
                <a:moveTo>
                  <a:pt x="0" y="0"/>
                </a:moveTo>
                <a:lnTo>
                  <a:pt x="164" y="37"/>
                </a:lnTo>
                <a:lnTo>
                  <a:pt x="165" y="219"/>
                </a:lnTo>
                <a:lnTo>
                  <a:pt x="1" y="184"/>
                </a:lnTo>
                <a:close/>
              </a:path>
            </a:pathLst>
          </a:custGeom>
          <a:gradFill rotWithShape="0">
            <a:gsLst>
              <a:gs pos="0">
                <a:srgbClr val="F0F0F0"/>
              </a:gs>
              <a:gs pos="100000">
                <a:srgbClr val="919191"/>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12" name="Text Box 24"/>
          <p:cNvSpPr txBox="1">
            <a:spLocks noChangeArrowheads="1"/>
          </p:cNvSpPr>
          <p:nvPr/>
        </p:nvSpPr>
        <p:spPr bwMode="auto">
          <a:xfrm>
            <a:off x="2476500" y="1327150"/>
            <a:ext cx="169863"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919191"/>
                </a:solidFill>
              </a:rPr>
              <a:t>P</a:t>
            </a:r>
          </a:p>
        </p:txBody>
      </p:sp>
      <p:sp>
        <p:nvSpPr>
          <p:cNvPr id="12313" name="Freeform 25"/>
          <p:cNvSpPr>
            <a:spLocks noChangeArrowheads="1"/>
          </p:cNvSpPr>
          <p:nvPr/>
        </p:nvSpPr>
        <p:spPr bwMode="auto">
          <a:xfrm>
            <a:off x="1943100" y="1057275"/>
            <a:ext cx="155575" cy="457200"/>
          </a:xfrm>
          <a:custGeom>
            <a:avLst/>
            <a:gdLst>
              <a:gd name="T0" fmla="*/ 1 w 98"/>
              <a:gd name="T1" fmla="*/ 288 h 288"/>
              <a:gd name="T2" fmla="*/ 93 w 98"/>
              <a:gd name="T3" fmla="*/ 218 h 288"/>
              <a:gd name="T4" fmla="*/ 98 w 98"/>
              <a:gd name="T5" fmla="*/ 0 h 288"/>
              <a:gd name="T6" fmla="*/ 0 w 98"/>
              <a:gd name="T7" fmla="*/ 66 h 288"/>
            </a:gdLst>
            <a:ahLst/>
            <a:cxnLst>
              <a:cxn ang="0">
                <a:pos x="T0" y="T1"/>
              </a:cxn>
              <a:cxn ang="0">
                <a:pos x="T2" y="T3"/>
              </a:cxn>
              <a:cxn ang="0">
                <a:pos x="T4" y="T5"/>
              </a:cxn>
              <a:cxn ang="0">
                <a:pos x="T6" y="T7"/>
              </a:cxn>
            </a:cxnLst>
            <a:rect l="0" t="0" r="r" b="b"/>
            <a:pathLst>
              <a:path w="98" h="288">
                <a:moveTo>
                  <a:pt x="1" y="288"/>
                </a:moveTo>
                <a:lnTo>
                  <a:pt x="93" y="218"/>
                </a:lnTo>
                <a:lnTo>
                  <a:pt x="98" y="0"/>
                </a:lnTo>
                <a:lnTo>
                  <a:pt x="0" y="66"/>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14" name="Freeform 26"/>
          <p:cNvSpPr>
            <a:spLocks noChangeArrowheads="1"/>
          </p:cNvSpPr>
          <p:nvPr/>
        </p:nvSpPr>
        <p:spPr bwMode="auto">
          <a:xfrm>
            <a:off x="1609725" y="1039813"/>
            <a:ext cx="488950" cy="123825"/>
          </a:xfrm>
          <a:custGeom>
            <a:avLst/>
            <a:gdLst>
              <a:gd name="T0" fmla="*/ 213 w 308"/>
              <a:gd name="T1" fmla="*/ 78 h 78"/>
              <a:gd name="T2" fmla="*/ 308 w 308"/>
              <a:gd name="T3" fmla="*/ 10 h 78"/>
              <a:gd name="T4" fmla="*/ 121 w 308"/>
              <a:gd name="T5" fmla="*/ 0 h 78"/>
              <a:gd name="T6" fmla="*/ 0 w 308"/>
              <a:gd name="T7" fmla="*/ 64 h 78"/>
            </a:gdLst>
            <a:ahLst/>
            <a:cxnLst>
              <a:cxn ang="0">
                <a:pos x="T0" y="T1"/>
              </a:cxn>
              <a:cxn ang="0">
                <a:pos x="T2" y="T3"/>
              </a:cxn>
              <a:cxn ang="0">
                <a:pos x="T4" y="T5"/>
              </a:cxn>
              <a:cxn ang="0">
                <a:pos x="T6" y="T7"/>
              </a:cxn>
            </a:cxnLst>
            <a:rect l="0" t="0" r="r" b="b"/>
            <a:pathLst>
              <a:path w="308" h="78">
                <a:moveTo>
                  <a:pt x="213" y="78"/>
                </a:moveTo>
                <a:lnTo>
                  <a:pt x="308" y="10"/>
                </a:lnTo>
                <a:lnTo>
                  <a:pt x="121" y="0"/>
                </a:lnTo>
                <a:lnTo>
                  <a:pt x="0" y="6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15" name="Freeform 27"/>
          <p:cNvSpPr>
            <a:spLocks noChangeArrowheads="1"/>
          </p:cNvSpPr>
          <p:nvPr/>
        </p:nvSpPr>
        <p:spPr bwMode="auto">
          <a:xfrm>
            <a:off x="1612900" y="1139825"/>
            <a:ext cx="334963" cy="373063"/>
          </a:xfrm>
          <a:custGeom>
            <a:avLst/>
            <a:gdLst>
              <a:gd name="T0" fmla="*/ 0 w 211"/>
              <a:gd name="T1" fmla="*/ 0 h 235"/>
              <a:gd name="T2" fmla="*/ 207 w 211"/>
              <a:gd name="T3" fmla="*/ 12 h 235"/>
              <a:gd name="T4" fmla="*/ 211 w 211"/>
              <a:gd name="T5" fmla="*/ 235 h 235"/>
              <a:gd name="T6" fmla="*/ 2 w 211"/>
              <a:gd name="T7" fmla="*/ 214 h 235"/>
            </a:gdLst>
            <a:ahLst/>
            <a:cxnLst>
              <a:cxn ang="0">
                <a:pos x="T0" y="T1"/>
              </a:cxn>
              <a:cxn ang="0">
                <a:pos x="T2" y="T3"/>
              </a:cxn>
              <a:cxn ang="0">
                <a:pos x="T4" y="T5"/>
              </a:cxn>
              <a:cxn ang="0">
                <a:pos x="T6" y="T7"/>
              </a:cxn>
            </a:cxnLst>
            <a:rect l="0" t="0" r="r" b="b"/>
            <a:pathLst>
              <a:path w="211" h="235">
                <a:moveTo>
                  <a:pt x="0" y="0"/>
                </a:moveTo>
                <a:lnTo>
                  <a:pt x="207" y="12"/>
                </a:lnTo>
                <a:lnTo>
                  <a:pt x="211" y="235"/>
                </a:lnTo>
                <a:lnTo>
                  <a:pt x="2" y="214"/>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16" name="Freeform 28"/>
          <p:cNvSpPr>
            <a:spLocks noChangeArrowheads="1"/>
          </p:cNvSpPr>
          <p:nvPr/>
        </p:nvSpPr>
        <p:spPr bwMode="auto">
          <a:xfrm>
            <a:off x="1651000" y="1189038"/>
            <a:ext cx="254000" cy="276225"/>
          </a:xfrm>
          <a:custGeom>
            <a:avLst/>
            <a:gdLst>
              <a:gd name="T0" fmla="*/ 0 w 160"/>
              <a:gd name="T1" fmla="*/ 0 h 174"/>
              <a:gd name="T2" fmla="*/ 157 w 160"/>
              <a:gd name="T3" fmla="*/ 10 h 174"/>
              <a:gd name="T4" fmla="*/ 160 w 160"/>
              <a:gd name="T5" fmla="*/ 174 h 174"/>
              <a:gd name="T6" fmla="*/ 1 w 160"/>
              <a:gd name="T7" fmla="*/ 159 h 174"/>
            </a:gdLst>
            <a:ahLst/>
            <a:cxnLst>
              <a:cxn ang="0">
                <a:pos x="T0" y="T1"/>
              </a:cxn>
              <a:cxn ang="0">
                <a:pos x="T2" y="T3"/>
              </a:cxn>
              <a:cxn ang="0">
                <a:pos x="T4" y="T5"/>
              </a:cxn>
              <a:cxn ang="0">
                <a:pos x="T6" y="T7"/>
              </a:cxn>
            </a:cxnLst>
            <a:rect l="0" t="0" r="r" b="b"/>
            <a:pathLst>
              <a:path w="160" h="174">
                <a:moveTo>
                  <a:pt x="0" y="0"/>
                </a:moveTo>
                <a:lnTo>
                  <a:pt x="157" y="10"/>
                </a:lnTo>
                <a:lnTo>
                  <a:pt x="160" y="174"/>
                </a:lnTo>
                <a:lnTo>
                  <a:pt x="1" y="159"/>
                </a:lnTo>
                <a:close/>
              </a:path>
            </a:pathLst>
          </a:custGeom>
          <a:gradFill rotWithShape="0">
            <a:gsLst>
              <a:gs pos="0">
                <a:srgbClr val="F0F0F0"/>
              </a:gs>
              <a:gs pos="100000">
                <a:srgbClr val="919191"/>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17" name="Text Box 29"/>
          <p:cNvSpPr txBox="1">
            <a:spLocks noChangeArrowheads="1"/>
          </p:cNvSpPr>
          <p:nvPr/>
        </p:nvSpPr>
        <p:spPr bwMode="auto">
          <a:xfrm>
            <a:off x="1971675" y="1139825"/>
            <a:ext cx="76200" cy="3143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44444"/>
                </a:solidFill>
              </a:rPr>
              <a:t>/</a:t>
            </a:r>
          </a:p>
        </p:txBody>
      </p:sp>
      <p:sp>
        <p:nvSpPr>
          <p:cNvPr id="12318" name="Text Box 30"/>
          <p:cNvSpPr txBox="1">
            <a:spLocks noChangeArrowheads="1"/>
          </p:cNvSpPr>
          <p:nvPr/>
        </p:nvSpPr>
        <p:spPr bwMode="auto">
          <a:xfrm>
            <a:off x="1690688" y="1166813"/>
            <a:ext cx="169862" cy="30956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919191"/>
                </a:solidFill>
              </a:rPr>
              <a:t>P</a:t>
            </a:r>
          </a:p>
        </p:txBody>
      </p:sp>
      <p:sp>
        <p:nvSpPr>
          <p:cNvPr id="12319" name="Freeform 31"/>
          <p:cNvSpPr>
            <a:spLocks noChangeArrowheads="1"/>
          </p:cNvSpPr>
          <p:nvPr/>
        </p:nvSpPr>
        <p:spPr bwMode="auto">
          <a:xfrm>
            <a:off x="1131888" y="601663"/>
            <a:ext cx="484187" cy="98425"/>
          </a:xfrm>
          <a:custGeom>
            <a:avLst/>
            <a:gdLst>
              <a:gd name="T0" fmla="*/ 220 w 305"/>
              <a:gd name="T1" fmla="*/ 62 h 62"/>
              <a:gd name="T2" fmla="*/ 305 w 305"/>
              <a:gd name="T3" fmla="*/ 6 h 62"/>
              <a:gd name="T4" fmla="*/ 102 w 305"/>
              <a:gd name="T5" fmla="*/ 0 h 62"/>
              <a:gd name="T6" fmla="*/ 0 w 305"/>
              <a:gd name="T7" fmla="*/ 50 h 62"/>
            </a:gdLst>
            <a:ahLst/>
            <a:cxnLst>
              <a:cxn ang="0">
                <a:pos x="T0" y="T1"/>
              </a:cxn>
              <a:cxn ang="0">
                <a:pos x="T2" y="T3"/>
              </a:cxn>
              <a:cxn ang="0">
                <a:pos x="T4" y="T5"/>
              </a:cxn>
              <a:cxn ang="0">
                <a:pos x="T6" y="T7"/>
              </a:cxn>
            </a:cxnLst>
            <a:rect l="0" t="0" r="r" b="b"/>
            <a:pathLst>
              <a:path w="305" h="62">
                <a:moveTo>
                  <a:pt x="220" y="62"/>
                </a:moveTo>
                <a:lnTo>
                  <a:pt x="305" y="6"/>
                </a:lnTo>
                <a:lnTo>
                  <a:pt x="102" y="0"/>
                </a:lnTo>
                <a:lnTo>
                  <a:pt x="0" y="50"/>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20" name="Freeform 32"/>
          <p:cNvSpPr>
            <a:spLocks noChangeArrowheads="1"/>
          </p:cNvSpPr>
          <p:nvPr/>
        </p:nvSpPr>
        <p:spPr bwMode="auto">
          <a:xfrm>
            <a:off x="1455738" y="615950"/>
            <a:ext cx="158750" cy="433388"/>
          </a:xfrm>
          <a:custGeom>
            <a:avLst/>
            <a:gdLst>
              <a:gd name="T0" fmla="*/ 0 w 100"/>
              <a:gd name="T1" fmla="*/ 273 h 273"/>
              <a:gd name="T2" fmla="*/ 92 w 100"/>
              <a:gd name="T3" fmla="*/ 197 h 273"/>
              <a:gd name="T4" fmla="*/ 100 w 100"/>
              <a:gd name="T5" fmla="*/ 0 h 273"/>
              <a:gd name="T6" fmla="*/ 4 w 100"/>
              <a:gd name="T7" fmla="*/ 53 h 273"/>
            </a:gdLst>
            <a:ahLst/>
            <a:cxnLst>
              <a:cxn ang="0">
                <a:pos x="T0" y="T1"/>
              </a:cxn>
              <a:cxn ang="0">
                <a:pos x="T2" y="T3"/>
              </a:cxn>
              <a:cxn ang="0">
                <a:pos x="T4" y="T5"/>
              </a:cxn>
              <a:cxn ang="0">
                <a:pos x="T6" y="T7"/>
              </a:cxn>
            </a:cxnLst>
            <a:rect l="0" t="0" r="r" b="b"/>
            <a:pathLst>
              <a:path w="100" h="273">
                <a:moveTo>
                  <a:pt x="0" y="273"/>
                </a:moveTo>
                <a:lnTo>
                  <a:pt x="92" y="197"/>
                </a:lnTo>
                <a:lnTo>
                  <a:pt x="100" y="0"/>
                </a:lnTo>
                <a:lnTo>
                  <a:pt x="4" y="53"/>
                </a:lnTo>
                <a:close/>
              </a:path>
            </a:pathLst>
          </a:custGeom>
          <a:gradFill rotWithShape="0">
            <a:gsLst>
              <a:gs pos="0">
                <a:srgbClr val="5E5E5E"/>
              </a:gs>
              <a:gs pos="50000">
                <a:srgbClr val="DCDCDC"/>
              </a:gs>
              <a:gs pos="100000">
                <a:srgbClr val="5E5E5E"/>
              </a:gs>
            </a:gsLst>
            <a:lin ang="18900000" scaled="1"/>
          </a:gradFill>
          <a:ln w="12700">
            <a:solidFill>
              <a:srgbClr val="5E5E5E"/>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21" name="Freeform 33"/>
          <p:cNvSpPr>
            <a:spLocks noChangeArrowheads="1"/>
          </p:cNvSpPr>
          <p:nvPr/>
        </p:nvSpPr>
        <p:spPr bwMode="auto">
          <a:xfrm>
            <a:off x="1128713" y="682625"/>
            <a:ext cx="330200" cy="366713"/>
          </a:xfrm>
          <a:custGeom>
            <a:avLst/>
            <a:gdLst>
              <a:gd name="T0" fmla="*/ 0 w 208"/>
              <a:gd name="T1" fmla="*/ 0 h 231"/>
              <a:gd name="T2" fmla="*/ 208 w 208"/>
              <a:gd name="T3" fmla="*/ 8 h 231"/>
              <a:gd name="T4" fmla="*/ 208 w 208"/>
              <a:gd name="T5" fmla="*/ 231 h 231"/>
              <a:gd name="T6" fmla="*/ 0 w 208"/>
              <a:gd name="T7" fmla="*/ 211 h 231"/>
            </a:gdLst>
            <a:ahLst/>
            <a:cxnLst>
              <a:cxn ang="0">
                <a:pos x="T0" y="T1"/>
              </a:cxn>
              <a:cxn ang="0">
                <a:pos x="T2" y="T3"/>
              </a:cxn>
              <a:cxn ang="0">
                <a:pos x="T4" y="T5"/>
              </a:cxn>
              <a:cxn ang="0">
                <a:pos x="T6" y="T7"/>
              </a:cxn>
            </a:cxnLst>
            <a:rect l="0" t="0" r="r" b="b"/>
            <a:pathLst>
              <a:path w="208" h="231">
                <a:moveTo>
                  <a:pt x="0" y="0"/>
                </a:moveTo>
                <a:lnTo>
                  <a:pt x="208" y="8"/>
                </a:lnTo>
                <a:lnTo>
                  <a:pt x="208" y="231"/>
                </a:lnTo>
                <a:lnTo>
                  <a:pt x="0" y="211"/>
                </a:lnTo>
                <a:close/>
              </a:path>
            </a:pathLst>
          </a:custGeom>
          <a:solidFill>
            <a:srgbClr val="444444"/>
          </a:solidFill>
          <a:ln w="12700">
            <a:solidFill>
              <a:srgbClr val="44444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22" name="Freeform 34"/>
          <p:cNvSpPr>
            <a:spLocks noChangeArrowheads="1"/>
          </p:cNvSpPr>
          <p:nvPr/>
        </p:nvSpPr>
        <p:spPr bwMode="auto">
          <a:xfrm>
            <a:off x="1166813" y="725488"/>
            <a:ext cx="255587" cy="279400"/>
          </a:xfrm>
          <a:custGeom>
            <a:avLst/>
            <a:gdLst>
              <a:gd name="T0" fmla="*/ 0 w 161"/>
              <a:gd name="T1" fmla="*/ 0 h 176"/>
              <a:gd name="T2" fmla="*/ 161 w 161"/>
              <a:gd name="T3" fmla="*/ 7 h 176"/>
              <a:gd name="T4" fmla="*/ 161 w 161"/>
              <a:gd name="T5" fmla="*/ 176 h 176"/>
              <a:gd name="T6" fmla="*/ 0 w 161"/>
              <a:gd name="T7" fmla="*/ 161 h 176"/>
            </a:gdLst>
            <a:ahLst/>
            <a:cxnLst>
              <a:cxn ang="0">
                <a:pos x="T0" y="T1"/>
              </a:cxn>
              <a:cxn ang="0">
                <a:pos x="T2" y="T3"/>
              </a:cxn>
              <a:cxn ang="0">
                <a:pos x="T4" y="T5"/>
              </a:cxn>
              <a:cxn ang="0">
                <a:pos x="T6" y="T7"/>
              </a:cxn>
            </a:cxnLst>
            <a:rect l="0" t="0" r="r" b="b"/>
            <a:pathLst>
              <a:path w="161" h="176">
                <a:moveTo>
                  <a:pt x="0" y="0"/>
                </a:moveTo>
                <a:lnTo>
                  <a:pt x="161" y="7"/>
                </a:lnTo>
                <a:lnTo>
                  <a:pt x="161" y="176"/>
                </a:lnTo>
                <a:lnTo>
                  <a:pt x="0" y="161"/>
                </a:lnTo>
                <a:close/>
              </a:path>
            </a:pathLst>
          </a:custGeom>
          <a:gradFill rotWithShape="0">
            <a:gsLst>
              <a:gs pos="0">
                <a:srgbClr val="B4B4B4"/>
              </a:gs>
              <a:gs pos="100000">
                <a:srgbClr val="DCDCDC"/>
              </a:gs>
            </a:gsLst>
            <a:lin ang="27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23" name="Text Box 35"/>
          <p:cNvSpPr txBox="1">
            <a:spLocks noChangeArrowheads="1"/>
          </p:cNvSpPr>
          <p:nvPr/>
        </p:nvSpPr>
        <p:spPr bwMode="auto">
          <a:xfrm>
            <a:off x="1220788" y="709613"/>
            <a:ext cx="107950" cy="31115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44444"/>
                </a:solidFill>
              </a:rPr>
              <a:t>I</a:t>
            </a:r>
          </a:p>
        </p:txBody>
      </p:sp>
      <p:sp>
        <p:nvSpPr>
          <p:cNvPr id="12324" name="Freeform 36"/>
          <p:cNvSpPr>
            <a:spLocks noChangeArrowheads="1"/>
          </p:cNvSpPr>
          <p:nvPr/>
        </p:nvSpPr>
        <p:spPr bwMode="auto">
          <a:xfrm>
            <a:off x="1538288" y="617538"/>
            <a:ext cx="493712" cy="100012"/>
          </a:xfrm>
          <a:custGeom>
            <a:avLst/>
            <a:gdLst>
              <a:gd name="T0" fmla="*/ 219 w 311"/>
              <a:gd name="T1" fmla="*/ 63 h 63"/>
              <a:gd name="T2" fmla="*/ 311 w 311"/>
              <a:gd name="T3" fmla="*/ 5 h 63"/>
              <a:gd name="T4" fmla="*/ 102 w 311"/>
              <a:gd name="T5" fmla="*/ 0 h 63"/>
              <a:gd name="T6" fmla="*/ 0 w 311"/>
              <a:gd name="T7" fmla="*/ 52 h 63"/>
            </a:gdLst>
            <a:ahLst/>
            <a:cxnLst>
              <a:cxn ang="0">
                <a:pos x="T0" y="T1"/>
              </a:cxn>
              <a:cxn ang="0">
                <a:pos x="T2" y="T3"/>
              </a:cxn>
              <a:cxn ang="0">
                <a:pos x="T4" y="T5"/>
              </a:cxn>
              <a:cxn ang="0">
                <a:pos x="T6" y="T7"/>
              </a:cxn>
            </a:cxnLst>
            <a:rect l="0" t="0" r="r" b="b"/>
            <a:pathLst>
              <a:path w="311" h="63">
                <a:moveTo>
                  <a:pt x="219" y="63"/>
                </a:moveTo>
                <a:lnTo>
                  <a:pt x="311" y="5"/>
                </a:lnTo>
                <a:lnTo>
                  <a:pt x="102" y="0"/>
                </a:lnTo>
                <a:lnTo>
                  <a:pt x="0" y="52"/>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25" name="Freeform 37"/>
          <p:cNvSpPr>
            <a:spLocks noChangeArrowheads="1"/>
          </p:cNvSpPr>
          <p:nvPr/>
        </p:nvSpPr>
        <p:spPr bwMode="auto">
          <a:xfrm>
            <a:off x="1873250" y="625475"/>
            <a:ext cx="163513" cy="446088"/>
          </a:xfrm>
          <a:custGeom>
            <a:avLst/>
            <a:gdLst>
              <a:gd name="T0" fmla="*/ 0 w 103"/>
              <a:gd name="T1" fmla="*/ 281 h 281"/>
              <a:gd name="T2" fmla="*/ 91 w 103"/>
              <a:gd name="T3" fmla="*/ 211 h 281"/>
              <a:gd name="T4" fmla="*/ 103 w 103"/>
              <a:gd name="T5" fmla="*/ 0 h 281"/>
              <a:gd name="T6" fmla="*/ 5 w 103"/>
              <a:gd name="T7" fmla="*/ 61 h 281"/>
            </a:gdLst>
            <a:ahLst/>
            <a:cxnLst>
              <a:cxn ang="0">
                <a:pos x="T0" y="T1"/>
              </a:cxn>
              <a:cxn ang="0">
                <a:pos x="T2" y="T3"/>
              </a:cxn>
              <a:cxn ang="0">
                <a:pos x="T4" y="T5"/>
              </a:cxn>
              <a:cxn ang="0">
                <a:pos x="T6" y="T7"/>
              </a:cxn>
            </a:cxnLst>
            <a:rect l="0" t="0" r="r" b="b"/>
            <a:pathLst>
              <a:path w="103" h="281">
                <a:moveTo>
                  <a:pt x="0" y="281"/>
                </a:moveTo>
                <a:lnTo>
                  <a:pt x="91" y="211"/>
                </a:lnTo>
                <a:lnTo>
                  <a:pt x="103" y="0"/>
                </a:lnTo>
                <a:lnTo>
                  <a:pt x="5" y="61"/>
                </a:lnTo>
                <a:close/>
              </a:path>
            </a:pathLst>
          </a:custGeom>
          <a:gradFill rotWithShape="0">
            <a:gsLst>
              <a:gs pos="0">
                <a:srgbClr val="B4B4B4"/>
              </a:gs>
              <a:gs pos="100000">
                <a:srgbClr val="DCDCDC"/>
              </a:gs>
            </a:gsLst>
            <a:lin ang="27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26" name="Freeform 38"/>
          <p:cNvSpPr>
            <a:spLocks noChangeArrowheads="1"/>
          </p:cNvSpPr>
          <p:nvPr/>
        </p:nvSpPr>
        <p:spPr bwMode="auto">
          <a:xfrm>
            <a:off x="1527175" y="700088"/>
            <a:ext cx="354013" cy="374650"/>
          </a:xfrm>
          <a:custGeom>
            <a:avLst/>
            <a:gdLst>
              <a:gd name="T0" fmla="*/ 3 w 223"/>
              <a:gd name="T1" fmla="*/ 0 h 236"/>
              <a:gd name="T2" fmla="*/ 223 w 223"/>
              <a:gd name="T3" fmla="*/ 13 h 236"/>
              <a:gd name="T4" fmla="*/ 219 w 223"/>
              <a:gd name="T5" fmla="*/ 236 h 236"/>
              <a:gd name="T6" fmla="*/ 0 w 223"/>
              <a:gd name="T7" fmla="*/ 221 h 236"/>
            </a:gdLst>
            <a:ahLst/>
            <a:cxnLst>
              <a:cxn ang="0">
                <a:pos x="T0" y="T1"/>
              </a:cxn>
              <a:cxn ang="0">
                <a:pos x="T2" y="T3"/>
              </a:cxn>
              <a:cxn ang="0">
                <a:pos x="T4" y="T5"/>
              </a:cxn>
              <a:cxn ang="0">
                <a:pos x="T6" y="T7"/>
              </a:cxn>
            </a:cxnLst>
            <a:rect l="0" t="0" r="r" b="b"/>
            <a:pathLst>
              <a:path w="223" h="236">
                <a:moveTo>
                  <a:pt x="3" y="0"/>
                </a:moveTo>
                <a:lnTo>
                  <a:pt x="223" y="13"/>
                </a:lnTo>
                <a:lnTo>
                  <a:pt x="219" y="236"/>
                </a:lnTo>
                <a:lnTo>
                  <a:pt x="0" y="221"/>
                </a:lnTo>
                <a:close/>
              </a:path>
            </a:pathLst>
          </a:custGeom>
          <a:solidFill>
            <a:srgbClr val="737373"/>
          </a:solidFill>
          <a:ln w="12700">
            <a:solidFill>
              <a:srgbClr val="737373"/>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27" name="Freeform 39"/>
          <p:cNvSpPr>
            <a:spLocks noChangeArrowheads="1"/>
          </p:cNvSpPr>
          <p:nvPr/>
        </p:nvSpPr>
        <p:spPr bwMode="auto">
          <a:xfrm>
            <a:off x="1568450" y="741363"/>
            <a:ext cx="271463" cy="292100"/>
          </a:xfrm>
          <a:custGeom>
            <a:avLst/>
            <a:gdLst>
              <a:gd name="T0" fmla="*/ 3 w 171"/>
              <a:gd name="T1" fmla="*/ 0 h 184"/>
              <a:gd name="T2" fmla="*/ 171 w 171"/>
              <a:gd name="T3" fmla="*/ 9 h 184"/>
              <a:gd name="T4" fmla="*/ 167 w 171"/>
              <a:gd name="T5" fmla="*/ 184 h 184"/>
              <a:gd name="T6" fmla="*/ 0 w 171"/>
              <a:gd name="T7" fmla="*/ 173 h 184"/>
            </a:gdLst>
            <a:ahLst/>
            <a:cxnLst>
              <a:cxn ang="0">
                <a:pos x="T0" y="T1"/>
              </a:cxn>
              <a:cxn ang="0">
                <a:pos x="T2" y="T3"/>
              </a:cxn>
              <a:cxn ang="0">
                <a:pos x="T4" y="T5"/>
              </a:cxn>
              <a:cxn ang="0">
                <a:pos x="T6" y="T7"/>
              </a:cxn>
            </a:cxnLst>
            <a:rect l="0" t="0" r="r" b="b"/>
            <a:pathLst>
              <a:path w="171" h="184">
                <a:moveTo>
                  <a:pt x="3" y="0"/>
                </a:moveTo>
                <a:lnTo>
                  <a:pt x="171" y="9"/>
                </a:lnTo>
                <a:lnTo>
                  <a:pt x="167" y="184"/>
                </a:lnTo>
                <a:lnTo>
                  <a:pt x="0" y="173"/>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28" name="Text Box 40"/>
          <p:cNvSpPr txBox="1">
            <a:spLocks noChangeArrowheads="1"/>
          </p:cNvSpPr>
          <p:nvPr/>
        </p:nvSpPr>
        <p:spPr bwMode="auto">
          <a:xfrm>
            <a:off x="1609725" y="730250"/>
            <a:ext cx="184150" cy="3143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A0A0A0"/>
                </a:solidFill>
              </a:rPr>
              <a:t>B</a:t>
            </a:r>
          </a:p>
        </p:txBody>
      </p:sp>
      <p:sp>
        <p:nvSpPr>
          <p:cNvPr id="12329" name="Freeform 41"/>
          <p:cNvSpPr>
            <a:spLocks noChangeArrowheads="1"/>
          </p:cNvSpPr>
          <p:nvPr/>
        </p:nvSpPr>
        <p:spPr bwMode="auto">
          <a:xfrm>
            <a:off x="1938338" y="776288"/>
            <a:ext cx="363537" cy="355600"/>
          </a:xfrm>
          <a:custGeom>
            <a:avLst/>
            <a:gdLst>
              <a:gd name="T0" fmla="*/ 0 w 229"/>
              <a:gd name="T1" fmla="*/ 1 h 224"/>
              <a:gd name="T2" fmla="*/ 226 w 229"/>
              <a:gd name="T3" fmla="*/ 0 h 224"/>
              <a:gd name="T4" fmla="*/ 229 w 229"/>
              <a:gd name="T5" fmla="*/ 224 h 224"/>
              <a:gd name="T6" fmla="*/ 4 w 229"/>
              <a:gd name="T7" fmla="*/ 221 h 224"/>
            </a:gdLst>
            <a:ahLst/>
            <a:cxnLst>
              <a:cxn ang="0">
                <a:pos x="T0" y="T1"/>
              </a:cxn>
              <a:cxn ang="0">
                <a:pos x="T2" y="T3"/>
              </a:cxn>
              <a:cxn ang="0">
                <a:pos x="T4" y="T5"/>
              </a:cxn>
              <a:cxn ang="0">
                <a:pos x="T6" y="T7"/>
              </a:cxn>
            </a:cxnLst>
            <a:rect l="0" t="0" r="r" b="b"/>
            <a:pathLst>
              <a:path w="229" h="224">
                <a:moveTo>
                  <a:pt x="0" y="1"/>
                </a:moveTo>
                <a:lnTo>
                  <a:pt x="226" y="0"/>
                </a:lnTo>
                <a:lnTo>
                  <a:pt x="229" y="224"/>
                </a:lnTo>
                <a:lnTo>
                  <a:pt x="4" y="221"/>
                </a:lnTo>
                <a:close/>
              </a:path>
            </a:pathLst>
          </a:custGeom>
          <a:solidFill>
            <a:srgbClr val="B4B4B4"/>
          </a:soli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30" name="Freeform 42"/>
          <p:cNvSpPr>
            <a:spLocks noChangeArrowheads="1"/>
          </p:cNvSpPr>
          <p:nvPr/>
        </p:nvSpPr>
        <p:spPr bwMode="auto">
          <a:xfrm>
            <a:off x="1984375" y="823913"/>
            <a:ext cx="274638" cy="271462"/>
          </a:xfrm>
          <a:custGeom>
            <a:avLst/>
            <a:gdLst>
              <a:gd name="T0" fmla="*/ 0 w 173"/>
              <a:gd name="T1" fmla="*/ 3 h 171"/>
              <a:gd name="T2" fmla="*/ 172 w 173"/>
              <a:gd name="T3" fmla="*/ 0 h 171"/>
              <a:gd name="T4" fmla="*/ 173 w 173"/>
              <a:gd name="T5" fmla="*/ 171 h 171"/>
              <a:gd name="T6" fmla="*/ 3 w 173"/>
              <a:gd name="T7" fmla="*/ 171 h 171"/>
            </a:gdLst>
            <a:ahLst/>
            <a:cxnLst>
              <a:cxn ang="0">
                <a:pos x="T0" y="T1"/>
              </a:cxn>
              <a:cxn ang="0">
                <a:pos x="T2" y="T3"/>
              </a:cxn>
              <a:cxn ang="0">
                <a:pos x="T4" y="T5"/>
              </a:cxn>
              <a:cxn ang="0">
                <a:pos x="T6" y="T7"/>
              </a:cxn>
            </a:cxnLst>
            <a:rect l="0" t="0" r="r" b="b"/>
            <a:pathLst>
              <a:path w="173" h="171">
                <a:moveTo>
                  <a:pt x="0" y="3"/>
                </a:moveTo>
                <a:lnTo>
                  <a:pt x="172" y="0"/>
                </a:lnTo>
                <a:lnTo>
                  <a:pt x="173" y="171"/>
                </a:lnTo>
                <a:lnTo>
                  <a:pt x="3" y="171"/>
                </a:lnTo>
                <a:close/>
              </a:path>
            </a:pathLst>
          </a:custGeom>
          <a:gradFill rotWithShape="0">
            <a:gsLst>
              <a:gs pos="0">
                <a:srgbClr val="F0F0F0"/>
              </a:gs>
              <a:gs pos="100000">
                <a:srgbClr val="DCDCDC"/>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31" name="Freeform 43"/>
          <p:cNvSpPr>
            <a:spLocks noChangeArrowheads="1"/>
          </p:cNvSpPr>
          <p:nvPr/>
        </p:nvSpPr>
        <p:spPr bwMode="auto">
          <a:xfrm>
            <a:off x="1939925" y="714375"/>
            <a:ext cx="358775" cy="63500"/>
          </a:xfrm>
          <a:custGeom>
            <a:avLst/>
            <a:gdLst>
              <a:gd name="T0" fmla="*/ 226 w 226"/>
              <a:gd name="T1" fmla="*/ 37 h 40"/>
              <a:gd name="T2" fmla="*/ 206 w 226"/>
              <a:gd name="T3" fmla="*/ 0 h 40"/>
              <a:gd name="T4" fmla="*/ 9 w 226"/>
              <a:gd name="T5" fmla="*/ 3 h 40"/>
              <a:gd name="T6" fmla="*/ 0 w 226"/>
              <a:gd name="T7" fmla="*/ 40 h 40"/>
            </a:gdLst>
            <a:ahLst/>
            <a:cxnLst>
              <a:cxn ang="0">
                <a:pos x="T0" y="T1"/>
              </a:cxn>
              <a:cxn ang="0">
                <a:pos x="T2" y="T3"/>
              </a:cxn>
              <a:cxn ang="0">
                <a:pos x="T4" y="T5"/>
              </a:cxn>
              <a:cxn ang="0">
                <a:pos x="T6" y="T7"/>
              </a:cxn>
            </a:cxnLst>
            <a:rect l="0" t="0" r="r" b="b"/>
            <a:pathLst>
              <a:path w="226" h="40">
                <a:moveTo>
                  <a:pt x="226" y="37"/>
                </a:moveTo>
                <a:lnTo>
                  <a:pt x="206" y="0"/>
                </a:lnTo>
                <a:lnTo>
                  <a:pt x="9" y="3"/>
                </a:lnTo>
                <a:lnTo>
                  <a:pt x="0" y="40"/>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2332" name="Text Box 44"/>
          <p:cNvSpPr txBox="1">
            <a:spLocks noChangeArrowheads="1"/>
          </p:cNvSpPr>
          <p:nvPr/>
        </p:nvSpPr>
        <p:spPr bwMode="auto">
          <a:xfrm>
            <a:off x="1987550" y="803275"/>
            <a:ext cx="261938" cy="31591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B4B4B4"/>
                </a:solidFill>
              </a:rPr>
              <a:t>M</a:t>
            </a:r>
          </a:p>
        </p:txBody>
      </p:sp>
      <p:sp>
        <p:nvSpPr>
          <p:cNvPr id="12333" name="Text Box 45"/>
          <p:cNvSpPr txBox="1">
            <a:spLocks noChangeArrowheads="1"/>
          </p:cNvSpPr>
          <p:nvPr/>
        </p:nvSpPr>
        <p:spPr bwMode="auto">
          <a:xfrm>
            <a:off x="1622425" y="2297113"/>
            <a:ext cx="4338638" cy="2109787"/>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104775" indent="-104775">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100000"/>
              <a:buFont typeface="Wingdings" pitchFamily="2" charset="2"/>
              <a:buChar char="Ÿ"/>
            </a:pPr>
            <a:r>
              <a:rPr lang="en-US" altLang="es-EC" sz="2000">
                <a:solidFill>
                  <a:srgbClr val="000000"/>
                </a:solidFill>
                <a:latin typeface="GillSans" charset="0"/>
              </a:rPr>
              <a:t>All messages are documented in the Design documentation.</a:t>
            </a:r>
          </a:p>
          <a:p>
            <a:pPr>
              <a:spcAft>
                <a:spcPct val="15000"/>
              </a:spcAft>
              <a:buClr>
                <a:srgbClr val="000000"/>
              </a:buClr>
              <a:buSzPct val="100000"/>
              <a:buFont typeface="Wingdings" pitchFamily="2" charset="2"/>
              <a:buChar char="Ÿ"/>
            </a:pPr>
            <a:r>
              <a:rPr lang="en-US" altLang="es-EC" sz="2000">
                <a:solidFill>
                  <a:srgbClr val="000000"/>
                </a:solidFill>
                <a:latin typeface="GillSans" charset="0"/>
              </a:rPr>
              <a:t>A new</a:t>
            </a:r>
            <a:r>
              <a:rPr lang="en-US" altLang="es-EC" sz="2000" b="1">
                <a:solidFill>
                  <a:srgbClr val="000000"/>
                </a:solidFill>
                <a:latin typeface="GillSans" charset="0"/>
              </a:rPr>
              <a:t> rsuinst.log</a:t>
            </a:r>
            <a:r>
              <a:rPr lang="en-US" altLang="es-EC" sz="2000">
                <a:solidFill>
                  <a:srgbClr val="000000"/>
                </a:solidFill>
                <a:latin typeface="GillSans" charset="0"/>
              </a:rPr>
              <a:t> file</a:t>
            </a:r>
            <a:r>
              <a:rPr lang="en-US" altLang="es-EC" sz="2000" b="1">
                <a:solidFill>
                  <a:srgbClr val="000000"/>
                </a:solidFill>
                <a:latin typeface="GillSans" charset="0"/>
              </a:rPr>
              <a:t> </a:t>
            </a:r>
            <a:r>
              <a:rPr lang="en-US" altLang="es-EC" sz="2000">
                <a:solidFill>
                  <a:srgbClr val="000000"/>
                </a:solidFill>
                <a:latin typeface="GillSans" charset="0"/>
              </a:rPr>
              <a:t>will be created and will overwrite the old one each time the Web Browser processes an </a:t>
            </a:r>
            <a:r>
              <a:rPr lang="en-US" altLang="es-EC" sz="2000" b="1">
                <a:solidFill>
                  <a:srgbClr val="000000"/>
                </a:solidFill>
                <a:latin typeface="GillSans" charset="0"/>
              </a:rPr>
              <a:t>.RSU </a:t>
            </a:r>
            <a:r>
              <a:rPr lang="en-US" altLang="es-EC" sz="2000">
                <a:solidFill>
                  <a:srgbClr val="000000"/>
                </a:solidFill>
                <a:latin typeface="GillSans" charset="0"/>
              </a:rPr>
              <a:t>file.</a:t>
            </a:r>
            <a:r>
              <a:rPr lang="en-US" altLang="es-EC" sz="2000" b="1">
                <a:solidFill>
                  <a:srgbClr val="000000"/>
                </a:solidFill>
                <a:latin typeface="GillSans" charset="0"/>
              </a:rPr>
              <a:t> </a:t>
            </a:r>
            <a:r>
              <a:rPr lang="en-US" altLang="es-EC" sz="2000">
                <a:solidFill>
                  <a:srgbClr val="000000"/>
                </a:solidFill>
                <a:latin typeface="GillSans" charset="0"/>
              </a:rPr>
              <a:t> It will be located in the \</a:t>
            </a:r>
            <a:r>
              <a:rPr lang="en-US" altLang="es-EC" sz="2000" i="1">
                <a:solidFill>
                  <a:srgbClr val="000000"/>
                </a:solidFill>
                <a:latin typeface="GillSans" charset="0"/>
              </a:rPr>
              <a:t>os2\install</a:t>
            </a:r>
            <a:r>
              <a:rPr lang="en-US" altLang="es-EC" sz="2000">
                <a:solidFill>
                  <a:srgbClr val="000000"/>
                </a:solidFill>
                <a:latin typeface="GillSans" charset="0"/>
              </a:rPr>
              <a:t> directory.     </a:t>
            </a:r>
          </a:p>
        </p:txBody>
      </p:sp>
      <p:sp>
        <p:nvSpPr>
          <p:cNvPr id="12334" name="Text Box 46"/>
          <p:cNvSpPr txBox="1">
            <a:spLocks noChangeArrowheads="1"/>
          </p:cNvSpPr>
          <p:nvPr/>
        </p:nvSpPr>
        <p:spPr bwMode="auto">
          <a:xfrm>
            <a:off x="3040063" y="485775"/>
            <a:ext cx="3876675" cy="83661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b">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lnSpc>
                <a:spcPct val="110000"/>
              </a:lnSpc>
            </a:pPr>
            <a:r>
              <a:rPr lang="en-US" altLang="es-EC" sz="2700" b="1">
                <a:solidFill>
                  <a:srgbClr val="000000"/>
                </a:solidFill>
                <a:latin typeface="Arial MT" charset="0"/>
              </a:rPr>
              <a:t>Error Messages, Codes &amp; Logs</a:t>
            </a:r>
          </a:p>
        </p:txBody>
      </p:sp>
    </p:spTree>
  </p:cSld>
  <p:clrMapOvr>
    <a:overrideClrMapping bg1="lt1" tx1="dk1" bg2="lt2" tx2="dk2" accent1="accent1" accent2="accent2" accent3="accent3" accent4="accent4" accent5="accent5" accent6="accent6" hlink="hlink" folHlink="folHlink"/>
  </p:clrMapOvr>
</p:sld>
</file>

<file path=ppt/slides/slide12.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13315" name="Line 3"/>
          <p:cNvSpPr>
            <a:spLocks noChangeShapeType="1"/>
          </p:cNvSpPr>
          <p:nvPr/>
        </p:nvSpPr>
        <p:spPr bwMode="auto">
          <a:xfrm flipV="1">
            <a:off x="1027113" y="1476375"/>
            <a:ext cx="1587" cy="7921625"/>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16" name="Line 4"/>
          <p:cNvSpPr>
            <a:spLocks noChangeShapeType="1"/>
          </p:cNvSpPr>
          <p:nvPr/>
        </p:nvSpPr>
        <p:spPr bwMode="auto">
          <a:xfrm flipH="1">
            <a:off x="2998788" y="1446213"/>
            <a:ext cx="3948112" cy="0"/>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17" name="Freeform 5"/>
          <p:cNvSpPr>
            <a:spLocks noChangeArrowheads="1"/>
          </p:cNvSpPr>
          <p:nvPr/>
        </p:nvSpPr>
        <p:spPr bwMode="auto">
          <a:xfrm>
            <a:off x="1190625" y="965200"/>
            <a:ext cx="147638" cy="455613"/>
          </a:xfrm>
          <a:custGeom>
            <a:avLst/>
            <a:gdLst>
              <a:gd name="T0" fmla="*/ 2 w 93"/>
              <a:gd name="T1" fmla="*/ 287 h 287"/>
              <a:gd name="T2" fmla="*/ 93 w 93"/>
              <a:gd name="T3" fmla="*/ 216 h 287"/>
              <a:gd name="T4" fmla="*/ 93 w 93"/>
              <a:gd name="T5" fmla="*/ 0 h 287"/>
              <a:gd name="T6" fmla="*/ 0 w 93"/>
              <a:gd name="T7" fmla="*/ 65 h 287"/>
            </a:gdLst>
            <a:ahLst/>
            <a:cxnLst>
              <a:cxn ang="0">
                <a:pos x="T0" y="T1"/>
              </a:cxn>
              <a:cxn ang="0">
                <a:pos x="T2" y="T3"/>
              </a:cxn>
              <a:cxn ang="0">
                <a:pos x="T4" y="T5"/>
              </a:cxn>
              <a:cxn ang="0">
                <a:pos x="T6" y="T7"/>
              </a:cxn>
            </a:cxnLst>
            <a:rect l="0" t="0" r="r" b="b"/>
            <a:pathLst>
              <a:path w="93" h="287">
                <a:moveTo>
                  <a:pt x="2" y="287"/>
                </a:moveTo>
                <a:lnTo>
                  <a:pt x="93" y="216"/>
                </a:lnTo>
                <a:lnTo>
                  <a:pt x="93" y="0"/>
                </a:lnTo>
                <a:lnTo>
                  <a:pt x="0" y="65"/>
                </a:lnTo>
                <a:close/>
              </a:path>
            </a:pathLst>
          </a:custGeom>
          <a:gradFill rotWithShape="0">
            <a:gsLst>
              <a:gs pos="0">
                <a:srgbClr val="C0C0C0"/>
              </a:gs>
              <a:gs pos="100000">
                <a:srgbClr val="444444"/>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18" name="Freeform 6"/>
          <p:cNvSpPr>
            <a:spLocks noChangeArrowheads="1"/>
          </p:cNvSpPr>
          <p:nvPr/>
        </p:nvSpPr>
        <p:spPr bwMode="auto">
          <a:xfrm>
            <a:off x="850900" y="1041400"/>
            <a:ext cx="341313" cy="381000"/>
          </a:xfrm>
          <a:custGeom>
            <a:avLst/>
            <a:gdLst>
              <a:gd name="T0" fmla="*/ 0 w 215"/>
              <a:gd name="T1" fmla="*/ 0 h 240"/>
              <a:gd name="T2" fmla="*/ 215 w 215"/>
              <a:gd name="T3" fmla="*/ 17 h 240"/>
              <a:gd name="T4" fmla="*/ 215 w 215"/>
              <a:gd name="T5" fmla="*/ 240 h 240"/>
              <a:gd name="T6" fmla="*/ 0 w 215"/>
              <a:gd name="T7" fmla="*/ 217 h 240"/>
            </a:gdLst>
            <a:ahLst/>
            <a:cxnLst>
              <a:cxn ang="0">
                <a:pos x="T0" y="T1"/>
              </a:cxn>
              <a:cxn ang="0">
                <a:pos x="T2" y="T3"/>
              </a:cxn>
              <a:cxn ang="0">
                <a:pos x="T4" y="T5"/>
              </a:cxn>
              <a:cxn ang="0">
                <a:pos x="T6" y="T7"/>
              </a:cxn>
            </a:cxnLst>
            <a:rect l="0" t="0" r="r" b="b"/>
            <a:pathLst>
              <a:path w="215" h="240">
                <a:moveTo>
                  <a:pt x="0" y="0"/>
                </a:moveTo>
                <a:lnTo>
                  <a:pt x="215" y="17"/>
                </a:lnTo>
                <a:lnTo>
                  <a:pt x="215" y="240"/>
                </a:lnTo>
                <a:lnTo>
                  <a:pt x="0" y="217"/>
                </a:lnTo>
                <a:close/>
              </a:path>
            </a:pathLst>
          </a:custGeom>
          <a:solidFill>
            <a:srgbClr val="444444"/>
          </a:solidFill>
          <a:ln w="12700">
            <a:solidFill>
              <a:srgbClr val="44444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19" name="Freeform 7"/>
          <p:cNvSpPr>
            <a:spLocks noChangeArrowheads="1"/>
          </p:cNvSpPr>
          <p:nvPr/>
        </p:nvSpPr>
        <p:spPr bwMode="auto">
          <a:xfrm>
            <a:off x="887413" y="1085850"/>
            <a:ext cx="265112" cy="288925"/>
          </a:xfrm>
          <a:custGeom>
            <a:avLst/>
            <a:gdLst>
              <a:gd name="T0" fmla="*/ 0 w 167"/>
              <a:gd name="T1" fmla="*/ 0 h 182"/>
              <a:gd name="T2" fmla="*/ 167 w 167"/>
              <a:gd name="T3" fmla="*/ 13 h 182"/>
              <a:gd name="T4" fmla="*/ 166 w 167"/>
              <a:gd name="T5" fmla="*/ 182 h 182"/>
              <a:gd name="T6" fmla="*/ 0 w 167"/>
              <a:gd name="T7" fmla="*/ 164 h 182"/>
            </a:gdLst>
            <a:ahLst/>
            <a:cxnLst>
              <a:cxn ang="0">
                <a:pos x="T0" y="T1"/>
              </a:cxn>
              <a:cxn ang="0">
                <a:pos x="T2" y="T3"/>
              </a:cxn>
              <a:cxn ang="0">
                <a:pos x="T4" y="T5"/>
              </a:cxn>
              <a:cxn ang="0">
                <a:pos x="T6" y="T7"/>
              </a:cxn>
            </a:cxnLst>
            <a:rect l="0" t="0" r="r" b="b"/>
            <a:pathLst>
              <a:path w="167" h="182">
                <a:moveTo>
                  <a:pt x="0" y="0"/>
                </a:moveTo>
                <a:lnTo>
                  <a:pt x="167" y="13"/>
                </a:lnTo>
                <a:lnTo>
                  <a:pt x="166" y="182"/>
                </a:lnTo>
                <a:lnTo>
                  <a:pt x="0" y="164"/>
                </a:lnTo>
                <a:close/>
              </a:path>
            </a:pathLst>
          </a:custGeom>
          <a:gradFill rotWithShape="0">
            <a:gsLst>
              <a:gs pos="0">
                <a:srgbClr val="F0F0F0"/>
              </a:gs>
              <a:gs pos="100000">
                <a:srgbClr val="444444"/>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20" name="Freeform 8"/>
          <p:cNvSpPr>
            <a:spLocks noChangeArrowheads="1"/>
          </p:cNvSpPr>
          <p:nvPr/>
        </p:nvSpPr>
        <p:spPr bwMode="auto">
          <a:xfrm>
            <a:off x="855663" y="947738"/>
            <a:ext cx="482600" cy="117475"/>
          </a:xfrm>
          <a:custGeom>
            <a:avLst/>
            <a:gdLst>
              <a:gd name="T0" fmla="*/ 213 w 304"/>
              <a:gd name="T1" fmla="*/ 74 h 74"/>
              <a:gd name="T2" fmla="*/ 304 w 304"/>
              <a:gd name="T3" fmla="*/ 10 h 74"/>
              <a:gd name="T4" fmla="*/ 117 w 304"/>
              <a:gd name="T5" fmla="*/ 0 h 74"/>
              <a:gd name="T6" fmla="*/ 0 w 304"/>
              <a:gd name="T7" fmla="*/ 59 h 74"/>
            </a:gdLst>
            <a:ahLst/>
            <a:cxnLst>
              <a:cxn ang="0">
                <a:pos x="T0" y="T1"/>
              </a:cxn>
              <a:cxn ang="0">
                <a:pos x="T2" y="T3"/>
              </a:cxn>
              <a:cxn ang="0">
                <a:pos x="T4" y="T5"/>
              </a:cxn>
              <a:cxn ang="0">
                <a:pos x="T6" y="T7"/>
              </a:cxn>
            </a:cxnLst>
            <a:rect l="0" t="0" r="r" b="b"/>
            <a:pathLst>
              <a:path w="304" h="74">
                <a:moveTo>
                  <a:pt x="213" y="74"/>
                </a:moveTo>
                <a:lnTo>
                  <a:pt x="304" y="10"/>
                </a:lnTo>
                <a:lnTo>
                  <a:pt x="117" y="0"/>
                </a:lnTo>
                <a:lnTo>
                  <a:pt x="0" y="59"/>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21" name="Text Box 9"/>
          <p:cNvSpPr txBox="1">
            <a:spLocks noChangeArrowheads="1"/>
          </p:cNvSpPr>
          <p:nvPr/>
        </p:nvSpPr>
        <p:spPr bwMode="auto">
          <a:xfrm>
            <a:off x="927100" y="1073150"/>
            <a:ext cx="184150"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44444"/>
                </a:solidFill>
              </a:rPr>
              <a:t>T</a:t>
            </a:r>
          </a:p>
        </p:txBody>
      </p:sp>
      <p:sp>
        <p:nvSpPr>
          <p:cNvPr id="13322" name="Freeform 10"/>
          <p:cNvSpPr>
            <a:spLocks noChangeArrowheads="1"/>
          </p:cNvSpPr>
          <p:nvPr/>
        </p:nvSpPr>
        <p:spPr bwMode="auto">
          <a:xfrm>
            <a:off x="1268413" y="971550"/>
            <a:ext cx="469900" cy="133350"/>
          </a:xfrm>
          <a:custGeom>
            <a:avLst/>
            <a:gdLst>
              <a:gd name="T0" fmla="*/ 182 w 296"/>
              <a:gd name="T1" fmla="*/ 84 h 84"/>
              <a:gd name="T2" fmla="*/ 296 w 296"/>
              <a:gd name="T3" fmla="*/ 24 h 84"/>
              <a:gd name="T4" fmla="*/ 118 w 296"/>
              <a:gd name="T5" fmla="*/ 0 h 84"/>
              <a:gd name="T6" fmla="*/ 0 w 296"/>
              <a:gd name="T7" fmla="*/ 54 h 84"/>
            </a:gdLst>
            <a:ahLst/>
            <a:cxnLst>
              <a:cxn ang="0">
                <a:pos x="T0" y="T1"/>
              </a:cxn>
              <a:cxn ang="0">
                <a:pos x="T2" y="T3"/>
              </a:cxn>
              <a:cxn ang="0">
                <a:pos x="T4" y="T5"/>
              </a:cxn>
              <a:cxn ang="0">
                <a:pos x="T6" y="T7"/>
              </a:cxn>
            </a:cxnLst>
            <a:rect l="0" t="0" r="r" b="b"/>
            <a:pathLst>
              <a:path w="296" h="84">
                <a:moveTo>
                  <a:pt x="182" y="84"/>
                </a:moveTo>
                <a:lnTo>
                  <a:pt x="296" y="24"/>
                </a:lnTo>
                <a:lnTo>
                  <a:pt x="118" y="0"/>
                </a:lnTo>
                <a:lnTo>
                  <a:pt x="0" y="5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23" name="Freeform 11"/>
          <p:cNvSpPr>
            <a:spLocks noChangeArrowheads="1"/>
          </p:cNvSpPr>
          <p:nvPr/>
        </p:nvSpPr>
        <p:spPr bwMode="auto">
          <a:xfrm>
            <a:off x="1539875" y="1012825"/>
            <a:ext cx="195263" cy="423863"/>
          </a:xfrm>
          <a:custGeom>
            <a:avLst/>
            <a:gdLst>
              <a:gd name="T0" fmla="*/ 0 w 123"/>
              <a:gd name="T1" fmla="*/ 267 h 267"/>
              <a:gd name="T2" fmla="*/ 110 w 123"/>
              <a:gd name="T3" fmla="*/ 209 h 267"/>
              <a:gd name="T4" fmla="*/ 123 w 123"/>
              <a:gd name="T5" fmla="*/ 0 h 267"/>
              <a:gd name="T6" fmla="*/ 6 w 123"/>
              <a:gd name="T7" fmla="*/ 55 h 267"/>
            </a:gdLst>
            <a:ahLst/>
            <a:cxnLst>
              <a:cxn ang="0">
                <a:pos x="T0" y="T1"/>
              </a:cxn>
              <a:cxn ang="0">
                <a:pos x="T2" y="T3"/>
              </a:cxn>
              <a:cxn ang="0">
                <a:pos x="T4" y="T5"/>
              </a:cxn>
              <a:cxn ang="0">
                <a:pos x="T6" y="T7"/>
              </a:cxn>
            </a:cxnLst>
            <a:rect l="0" t="0" r="r" b="b"/>
            <a:pathLst>
              <a:path w="123" h="267">
                <a:moveTo>
                  <a:pt x="0" y="267"/>
                </a:moveTo>
                <a:lnTo>
                  <a:pt x="110" y="209"/>
                </a:lnTo>
                <a:lnTo>
                  <a:pt x="123" y="0"/>
                </a:lnTo>
                <a:lnTo>
                  <a:pt x="6" y="55"/>
                </a:lnTo>
                <a:close/>
              </a:path>
            </a:pathLst>
          </a:custGeom>
          <a:gradFill rotWithShape="0">
            <a:gsLst>
              <a:gs pos="0">
                <a:srgbClr val="C0C0C0"/>
              </a:gs>
              <a:gs pos="100000">
                <a:srgbClr val="737373"/>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24" name="Freeform 12"/>
          <p:cNvSpPr>
            <a:spLocks noChangeArrowheads="1"/>
          </p:cNvSpPr>
          <p:nvPr/>
        </p:nvSpPr>
        <p:spPr bwMode="auto">
          <a:xfrm>
            <a:off x="1258888" y="1057275"/>
            <a:ext cx="292100" cy="381000"/>
          </a:xfrm>
          <a:custGeom>
            <a:avLst/>
            <a:gdLst>
              <a:gd name="T0" fmla="*/ 6 w 184"/>
              <a:gd name="T1" fmla="*/ 0 h 240"/>
              <a:gd name="T2" fmla="*/ 184 w 184"/>
              <a:gd name="T3" fmla="*/ 28 h 240"/>
              <a:gd name="T4" fmla="*/ 177 w 184"/>
              <a:gd name="T5" fmla="*/ 240 h 240"/>
              <a:gd name="T6" fmla="*/ 0 w 184"/>
              <a:gd name="T7" fmla="*/ 205 h 240"/>
            </a:gdLst>
            <a:ahLst/>
            <a:cxnLst>
              <a:cxn ang="0">
                <a:pos x="T0" y="T1"/>
              </a:cxn>
              <a:cxn ang="0">
                <a:pos x="T2" y="T3"/>
              </a:cxn>
              <a:cxn ang="0">
                <a:pos x="T4" y="T5"/>
              </a:cxn>
              <a:cxn ang="0">
                <a:pos x="T6" y="T7"/>
              </a:cxn>
            </a:cxnLst>
            <a:rect l="0" t="0" r="r" b="b"/>
            <a:pathLst>
              <a:path w="184" h="240">
                <a:moveTo>
                  <a:pt x="6" y="0"/>
                </a:moveTo>
                <a:lnTo>
                  <a:pt x="184" y="28"/>
                </a:lnTo>
                <a:lnTo>
                  <a:pt x="177" y="240"/>
                </a:lnTo>
                <a:lnTo>
                  <a:pt x="0" y="205"/>
                </a:lnTo>
                <a:close/>
              </a:path>
            </a:pathLst>
          </a:custGeom>
          <a:solidFill>
            <a:srgbClr val="B4B4B4"/>
          </a:soli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25" name="Freeform 13"/>
          <p:cNvSpPr>
            <a:spLocks noChangeArrowheads="1"/>
          </p:cNvSpPr>
          <p:nvPr/>
        </p:nvSpPr>
        <p:spPr bwMode="auto">
          <a:xfrm>
            <a:off x="1296988" y="1103313"/>
            <a:ext cx="212725" cy="292100"/>
          </a:xfrm>
          <a:custGeom>
            <a:avLst/>
            <a:gdLst>
              <a:gd name="T0" fmla="*/ 7 w 134"/>
              <a:gd name="T1" fmla="*/ 0 h 184"/>
              <a:gd name="T2" fmla="*/ 134 w 134"/>
              <a:gd name="T3" fmla="*/ 23 h 184"/>
              <a:gd name="T4" fmla="*/ 129 w 134"/>
              <a:gd name="T5" fmla="*/ 184 h 184"/>
              <a:gd name="T6" fmla="*/ 0 w 134"/>
              <a:gd name="T7" fmla="*/ 156 h 184"/>
            </a:gdLst>
            <a:ahLst/>
            <a:cxnLst>
              <a:cxn ang="0">
                <a:pos x="T0" y="T1"/>
              </a:cxn>
              <a:cxn ang="0">
                <a:pos x="T2" y="T3"/>
              </a:cxn>
              <a:cxn ang="0">
                <a:pos x="T4" y="T5"/>
              </a:cxn>
              <a:cxn ang="0">
                <a:pos x="T6" y="T7"/>
              </a:cxn>
            </a:cxnLst>
            <a:rect l="0" t="0" r="r" b="b"/>
            <a:pathLst>
              <a:path w="134" h="184">
                <a:moveTo>
                  <a:pt x="7" y="0"/>
                </a:moveTo>
                <a:lnTo>
                  <a:pt x="134" y="23"/>
                </a:lnTo>
                <a:lnTo>
                  <a:pt x="129" y="184"/>
                </a:lnTo>
                <a:lnTo>
                  <a:pt x="0" y="156"/>
                </a:lnTo>
                <a:close/>
              </a:path>
            </a:pathLst>
          </a:custGeom>
          <a:gradFill rotWithShape="0">
            <a:gsLst>
              <a:gs pos="0">
                <a:srgbClr val="B4B4B4"/>
              </a:gs>
              <a:gs pos="100000">
                <a:srgbClr val="F0F0F0"/>
              </a:gs>
            </a:gsLst>
            <a:path path="rect">
              <a:fillToRect t="100000" r="100000"/>
            </a:path>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26" name="Text Box 14"/>
          <p:cNvSpPr txBox="1">
            <a:spLocks noChangeArrowheads="1"/>
          </p:cNvSpPr>
          <p:nvPr/>
        </p:nvSpPr>
        <p:spPr bwMode="auto">
          <a:xfrm>
            <a:off x="1298575" y="1082675"/>
            <a:ext cx="200025" cy="30956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B4B4B4"/>
                </a:solidFill>
              </a:rPr>
              <a:t>C</a:t>
            </a:r>
          </a:p>
        </p:txBody>
      </p:sp>
      <p:sp>
        <p:nvSpPr>
          <p:cNvPr id="13327" name="Freeform 15"/>
          <p:cNvSpPr>
            <a:spLocks noChangeArrowheads="1"/>
          </p:cNvSpPr>
          <p:nvPr/>
        </p:nvSpPr>
        <p:spPr bwMode="auto">
          <a:xfrm>
            <a:off x="2101850" y="1049338"/>
            <a:ext cx="550863" cy="142875"/>
          </a:xfrm>
          <a:custGeom>
            <a:avLst/>
            <a:gdLst>
              <a:gd name="T0" fmla="*/ 213 w 347"/>
              <a:gd name="T1" fmla="*/ 90 h 90"/>
              <a:gd name="T2" fmla="*/ 347 w 347"/>
              <a:gd name="T3" fmla="*/ 25 h 90"/>
              <a:gd name="T4" fmla="*/ 140 w 347"/>
              <a:gd name="T5" fmla="*/ 0 h 90"/>
              <a:gd name="T6" fmla="*/ 0 w 347"/>
              <a:gd name="T7" fmla="*/ 58 h 90"/>
            </a:gdLst>
            <a:ahLst/>
            <a:cxnLst>
              <a:cxn ang="0">
                <a:pos x="T0" y="T1"/>
              </a:cxn>
              <a:cxn ang="0">
                <a:pos x="T2" y="T3"/>
              </a:cxn>
              <a:cxn ang="0">
                <a:pos x="T4" y="T5"/>
              </a:cxn>
              <a:cxn ang="0">
                <a:pos x="T6" y="T7"/>
              </a:cxn>
            </a:cxnLst>
            <a:rect l="0" t="0" r="r" b="b"/>
            <a:pathLst>
              <a:path w="347" h="90">
                <a:moveTo>
                  <a:pt x="213" y="90"/>
                </a:moveTo>
                <a:lnTo>
                  <a:pt x="347" y="25"/>
                </a:lnTo>
                <a:lnTo>
                  <a:pt x="140" y="0"/>
                </a:lnTo>
                <a:lnTo>
                  <a:pt x="0" y="58"/>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28" name="Freeform 16"/>
          <p:cNvSpPr>
            <a:spLocks noChangeArrowheads="1"/>
          </p:cNvSpPr>
          <p:nvPr/>
        </p:nvSpPr>
        <p:spPr bwMode="auto">
          <a:xfrm>
            <a:off x="2435225" y="1087438"/>
            <a:ext cx="217488" cy="454025"/>
          </a:xfrm>
          <a:custGeom>
            <a:avLst/>
            <a:gdLst>
              <a:gd name="T0" fmla="*/ 7 w 137"/>
              <a:gd name="T1" fmla="*/ 286 h 286"/>
              <a:gd name="T2" fmla="*/ 137 w 137"/>
              <a:gd name="T3" fmla="*/ 189 h 286"/>
              <a:gd name="T4" fmla="*/ 136 w 137"/>
              <a:gd name="T5" fmla="*/ 0 h 286"/>
              <a:gd name="T6" fmla="*/ 0 w 137"/>
              <a:gd name="T7" fmla="*/ 66 h 286"/>
            </a:gdLst>
            <a:ahLst/>
            <a:cxnLst>
              <a:cxn ang="0">
                <a:pos x="T0" y="T1"/>
              </a:cxn>
              <a:cxn ang="0">
                <a:pos x="T2" y="T3"/>
              </a:cxn>
              <a:cxn ang="0">
                <a:pos x="T4" y="T5"/>
              </a:cxn>
              <a:cxn ang="0">
                <a:pos x="T6" y="T7"/>
              </a:cxn>
            </a:cxnLst>
            <a:rect l="0" t="0" r="r" b="b"/>
            <a:pathLst>
              <a:path w="137" h="286">
                <a:moveTo>
                  <a:pt x="7" y="286"/>
                </a:moveTo>
                <a:lnTo>
                  <a:pt x="137" y="189"/>
                </a:lnTo>
                <a:lnTo>
                  <a:pt x="136" y="0"/>
                </a:lnTo>
                <a:lnTo>
                  <a:pt x="0" y="66"/>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29" name="Freeform 17"/>
          <p:cNvSpPr>
            <a:spLocks noChangeArrowheads="1"/>
          </p:cNvSpPr>
          <p:nvPr/>
        </p:nvSpPr>
        <p:spPr bwMode="auto">
          <a:xfrm>
            <a:off x="2098675" y="1143000"/>
            <a:ext cx="338138" cy="422275"/>
          </a:xfrm>
          <a:custGeom>
            <a:avLst/>
            <a:gdLst>
              <a:gd name="T0" fmla="*/ 0 w 213"/>
              <a:gd name="T1" fmla="*/ 0 h 266"/>
              <a:gd name="T2" fmla="*/ 213 w 213"/>
              <a:gd name="T3" fmla="*/ 32 h 266"/>
              <a:gd name="T4" fmla="*/ 213 w 213"/>
              <a:gd name="T5" fmla="*/ 266 h 266"/>
              <a:gd name="T6" fmla="*/ 0 w 213"/>
              <a:gd name="T7" fmla="*/ 228 h 266"/>
            </a:gdLst>
            <a:ahLst/>
            <a:cxnLst>
              <a:cxn ang="0">
                <a:pos x="T0" y="T1"/>
              </a:cxn>
              <a:cxn ang="0">
                <a:pos x="T2" y="T3"/>
              </a:cxn>
              <a:cxn ang="0">
                <a:pos x="T4" y="T5"/>
              </a:cxn>
              <a:cxn ang="0">
                <a:pos x="T6" y="T7"/>
              </a:cxn>
            </a:cxnLst>
            <a:rect l="0" t="0" r="r" b="b"/>
            <a:pathLst>
              <a:path w="213" h="266">
                <a:moveTo>
                  <a:pt x="0" y="0"/>
                </a:moveTo>
                <a:lnTo>
                  <a:pt x="213" y="32"/>
                </a:lnTo>
                <a:lnTo>
                  <a:pt x="213" y="266"/>
                </a:lnTo>
                <a:lnTo>
                  <a:pt x="0" y="228"/>
                </a:lnTo>
                <a:close/>
              </a:path>
            </a:pathLst>
          </a:custGeom>
          <a:solidFill>
            <a:srgbClr val="737373"/>
          </a:solidFill>
          <a:ln w="12700">
            <a:solidFill>
              <a:srgbClr val="737373"/>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30" name="Freeform 18"/>
          <p:cNvSpPr>
            <a:spLocks noChangeArrowheads="1"/>
          </p:cNvSpPr>
          <p:nvPr/>
        </p:nvSpPr>
        <p:spPr bwMode="auto">
          <a:xfrm>
            <a:off x="2138363" y="1196975"/>
            <a:ext cx="249237" cy="311150"/>
          </a:xfrm>
          <a:custGeom>
            <a:avLst/>
            <a:gdLst>
              <a:gd name="T0" fmla="*/ 0 w 157"/>
              <a:gd name="T1" fmla="*/ 0 h 196"/>
              <a:gd name="T2" fmla="*/ 156 w 157"/>
              <a:gd name="T3" fmla="*/ 23 h 196"/>
              <a:gd name="T4" fmla="*/ 157 w 157"/>
              <a:gd name="T5" fmla="*/ 196 h 196"/>
              <a:gd name="T6" fmla="*/ 1 w 157"/>
              <a:gd name="T7" fmla="*/ 167 h 196"/>
            </a:gdLst>
            <a:ahLst/>
            <a:cxnLst>
              <a:cxn ang="0">
                <a:pos x="T0" y="T1"/>
              </a:cxn>
              <a:cxn ang="0">
                <a:pos x="T2" y="T3"/>
              </a:cxn>
              <a:cxn ang="0">
                <a:pos x="T4" y="T5"/>
              </a:cxn>
              <a:cxn ang="0">
                <a:pos x="T6" y="T7"/>
              </a:cxn>
            </a:cxnLst>
            <a:rect l="0" t="0" r="r" b="b"/>
            <a:pathLst>
              <a:path w="157" h="196">
                <a:moveTo>
                  <a:pt x="0" y="0"/>
                </a:moveTo>
                <a:lnTo>
                  <a:pt x="156" y="23"/>
                </a:lnTo>
                <a:lnTo>
                  <a:pt x="157" y="196"/>
                </a:lnTo>
                <a:lnTo>
                  <a:pt x="1" y="167"/>
                </a:lnTo>
                <a:close/>
              </a:path>
            </a:pathLst>
          </a:custGeom>
          <a:gradFill rotWithShape="0">
            <a:gsLst>
              <a:gs pos="0">
                <a:srgbClr val="B4B4B4"/>
              </a:gs>
              <a:gs pos="100000">
                <a:srgbClr val="DCDCDC"/>
              </a:gs>
            </a:gsLst>
            <a:lin ang="54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31" name="Text Box 19"/>
          <p:cNvSpPr txBox="1">
            <a:spLocks noChangeArrowheads="1"/>
          </p:cNvSpPr>
          <p:nvPr/>
        </p:nvSpPr>
        <p:spPr bwMode="auto">
          <a:xfrm>
            <a:off x="2214563" y="1195388"/>
            <a:ext cx="106362" cy="30956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808080"/>
                </a:solidFill>
              </a:rPr>
              <a:t>I</a:t>
            </a:r>
          </a:p>
        </p:txBody>
      </p:sp>
      <p:sp>
        <p:nvSpPr>
          <p:cNvPr id="13332" name="Freeform 20"/>
          <p:cNvSpPr>
            <a:spLocks noChangeArrowheads="1"/>
          </p:cNvSpPr>
          <p:nvPr/>
        </p:nvSpPr>
        <p:spPr bwMode="auto">
          <a:xfrm>
            <a:off x="2387600" y="1143000"/>
            <a:ext cx="563563" cy="179388"/>
          </a:xfrm>
          <a:custGeom>
            <a:avLst/>
            <a:gdLst>
              <a:gd name="T0" fmla="*/ 220 w 355"/>
              <a:gd name="T1" fmla="*/ 113 h 113"/>
              <a:gd name="T2" fmla="*/ 355 w 355"/>
              <a:gd name="T3" fmla="*/ 37 h 113"/>
              <a:gd name="T4" fmla="*/ 135 w 355"/>
              <a:gd name="T5" fmla="*/ 0 h 113"/>
              <a:gd name="T6" fmla="*/ 0 w 355"/>
              <a:gd name="T7" fmla="*/ 64 h 113"/>
            </a:gdLst>
            <a:ahLst/>
            <a:cxnLst>
              <a:cxn ang="0">
                <a:pos x="T0" y="T1"/>
              </a:cxn>
              <a:cxn ang="0">
                <a:pos x="T2" y="T3"/>
              </a:cxn>
              <a:cxn ang="0">
                <a:pos x="T4" y="T5"/>
              </a:cxn>
              <a:cxn ang="0">
                <a:pos x="T6" y="T7"/>
              </a:cxn>
            </a:cxnLst>
            <a:rect l="0" t="0" r="r" b="b"/>
            <a:pathLst>
              <a:path w="355" h="113">
                <a:moveTo>
                  <a:pt x="220" y="113"/>
                </a:moveTo>
                <a:lnTo>
                  <a:pt x="355" y="37"/>
                </a:lnTo>
                <a:lnTo>
                  <a:pt x="135" y="0"/>
                </a:lnTo>
                <a:lnTo>
                  <a:pt x="0" y="6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33" name="Freeform 21"/>
          <p:cNvSpPr>
            <a:spLocks noChangeArrowheads="1"/>
          </p:cNvSpPr>
          <p:nvPr/>
        </p:nvSpPr>
        <p:spPr bwMode="auto">
          <a:xfrm>
            <a:off x="2735263" y="1200150"/>
            <a:ext cx="223837" cy="501650"/>
          </a:xfrm>
          <a:custGeom>
            <a:avLst/>
            <a:gdLst>
              <a:gd name="T0" fmla="*/ 2 w 141"/>
              <a:gd name="T1" fmla="*/ 316 h 316"/>
              <a:gd name="T2" fmla="*/ 141 w 141"/>
              <a:gd name="T3" fmla="*/ 237 h 316"/>
              <a:gd name="T4" fmla="*/ 136 w 141"/>
              <a:gd name="T5" fmla="*/ 0 h 316"/>
              <a:gd name="T6" fmla="*/ 0 w 141"/>
              <a:gd name="T7" fmla="*/ 78 h 316"/>
            </a:gdLst>
            <a:ahLst/>
            <a:cxnLst>
              <a:cxn ang="0">
                <a:pos x="T0" y="T1"/>
              </a:cxn>
              <a:cxn ang="0">
                <a:pos x="T2" y="T3"/>
              </a:cxn>
              <a:cxn ang="0">
                <a:pos x="T4" y="T5"/>
              </a:cxn>
              <a:cxn ang="0">
                <a:pos x="T6" y="T7"/>
              </a:cxn>
            </a:cxnLst>
            <a:rect l="0" t="0" r="r" b="b"/>
            <a:pathLst>
              <a:path w="141" h="316">
                <a:moveTo>
                  <a:pt x="2" y="316"/>
                </a:moveTo>
                <a:lnTo>
                  <a:pt x="141" y="237"/>
                </a:lnTo>
                <a:lnTo>
                  <a:pt x="136" y="0"/>
                </a:lnTo>
                <a:lnTo>
                  <a:pt x="0" y="78"/>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34" name="Freeform 22"/>
          <p:cNvSpPr>
            <a:spLocks noChangeArrowheads="1"/>
          </p:cNvSpPr>
          <p:nvPr/>
        </p:nvSpPr>
        <p:spPr bwMode="auto">
          <a:xfrm>
            <a:off x="2387600" y="1249363"/>
            <a:ext cx="347663" cy="454025"/>
          </a:xfrm>
          <a:custGeom>
            <a:avLst/>
            <a:gdLst>
              <a:gd name="T0" fmla="*/ 0 w 219"/>
              <a:gd name="T1" fmla="*/ 0 h 286"/>
              <a:gd name="T2" fmla="*/ 218 w 219"/>
              <a:gd name="T3" fmla="*/ 45 h 286"/>
              <a:gd name="T4" fmla="*/ 219 w 219"/>
              <a:gd name="T5" fmla="*/ 286 h 286"/>
              <a:gd name="T6" fmla="*/ 2 w 219"/>
              <a:gd name="T7" fmla="*/ 236 h 286"/>
            </a:gdLst>
            <a:ahLst/>
            <a:cxnLst>
              <a:cxn ang="0">
                <a:pos x="T0" y="T1"/>
              </a:cxn>
              <a:cxn ang="0">
                <a:pos x="T2" y="T3"/>
              </a:cxn>
              <a:cxn ang="0">
                <a:pos x="T4" y="T5"/>
              </a:cxn>
              <a:cxn ang="0">
                <a:pos x="T6" y="T7"/>
              </a:cxn>
            </a:cxnLst>
            <a:rect l="0" t="0" r="r" b="b"/>
            <a:pathLst>
              <a:path w="219" h="286">
                <a:moveTo>
                  <a:pt x="0" y="0"/>
                </a:moveTo>
                <a:lnTo>
                  <a:pt x="218" y="45"/>
                </a:lnTo>
                <a:lnTo>
                  <a:pt x="219" y="286"/>
                </a:lnTo>
                <a:lnTo>
                  <a:pt x="2" y="236"/>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35" name="Freeform 23"/>
          <p:cNvSpPr>
            <a:spLocks noChangeArrowheads="1"/>
          </p:cNvSpPr>
          <p:nvPr/>
        </p:nvSpPr>
        <p:spPr bwMode="auto">
          <a:xfrm>
            <a:off x="2430463" y="1298575"/>
            <a:ext cx="261937" cy="347663"/>
          </a:xfrm>
          <a:custGeom>
            <a:avLst/>
            <a:gdLst>
              <a:gd name="T0" fmla="*/ 0 w 165"/>
              <a:gd name="T1" fmla="*/ 0 h 219"/>
              <a:gd name="T2" fmla="*/ 164 w 165"/>
              <a:gd name="T3" fmla="*/ 37 h 219"/>
              <a:gd name="T4" fmla="*/ 165 w 165"/>
              <a:gd name="T5" fmla="*/ 219 h 219"/>
              <a:gd name="T6" fmla="*/ 1 w 165"/>
              <a:gd name="T7" fmla="*/ 184 h 219"/>
            </a:gdLst>
            <a:ahLst/>
            <a:cxnLst>
              <a:cxn ang="0">
                <a:pos x="T0" y="T1"/>
              </a:cxn>
              <a:cxn ang="0">
                <a:pos x="T2" y="T3"/>
              </a:cxn>
              <a:cxn ang="0">
                <a:pos x="T4" y="T5"/>
              </a:cxn>
              <a:cxn ang="0">
                <a:pos x="T6" y="T7"/>
              </a:cxn>
            </a:cxnLst>
            <a:rect l="0" t="0" r="r" b="b"/>
            <a:pathLst>
              <a:path w="165" h="219">
                <a:moveTo>
                  <a:pt x="0" y="0"/>
                </a:moveTo>
                <a:lnTo>
                  <a:pt x="164" y="37"/>
                </a:lnTo>
                <a:lnTo>
                  <a:pt x="165" y="219"/>
                </a:lnTo>
                <a:lnTo>
                  <a:pt x="1" y="184"/>
                </a:lnTo>
                <a:close/>
              </a:path>
            </a:pathLst>
          </a:custGeom>
          <a:gradFill rotWithShape="0">
            <a:gsLst>
              <a:gs pos="0">
                <a:srgbClr val="F0F0F0"/>
              </a:gs>
              <a:gs pos="100000">
                <a:srgbClr val="919191"/>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36" name="Text Box 24"/>
          <p:cNvSpPr txBox="1">
            <a:spLocks noChangeArrowheads="1"/>
          </p:cNvSpPr>
          <p:nvPr/>
        </p:nvSpPr>
        <p:spPr bwMode="auto">
          <a:xfrm>
            <a:off x="2476500" y="1327150"/>
            <a:ext cx="169863"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919191"/>
                </a:solidFill>
              </a:rPr>
              <a:t>P</a:t>
            </a:r>
          </a:p>
        </p:txBody>
      </p:sp>
      <p:sp>
        <p:nvSpPr>
          <p:cNvPr id="13337" name="Freeform 25"/>
          <p:cNvSpPr>
            <a:spLocks noChangeArrowheads="1"/>
          </p:cNvSpPr>
          <p:nvPr/>
        </p:nvSpPr>
        <p:spPr bwMode="auto">
          <a:xfrm>
            <a:off x="1943100" y="1057275"/>
            <a:ext cx="155575" cy="457200"/>
          </a:xfrm>
          <a:custGeom>
            <a:avLst/>
            <a:gdLst>
              <a:gd name="T0" fmla="*/ 1 w 98"/>
              <a:gd name="T1" fmla="*/ 288 h 288"/>
              <a:gd name="T2" fmla="*/ 93 w 98"/>
              <a:gd name="T3" fmla="*/ 218 h 288"/>
              <a:gd name="T4" fmla="*/ 98 w 98"/>
              <a:gd name="T5" fmla="*/ 0 h 288"/>
              <a:gd name="T6" fmla="*/ 0 w 98"/>
              <a:gd name="T7" fmla="*/ 66 h 288"/>
            </a:gdLst>
            <a:ahLst/>
            <a:cxnLst>
              <a:cxn ang="0">
                <a:pos x="T0" y="T1"/>
              </a:cxn>
              <a:cxn ang="0">
                <a:pos x="T2" y="T3"/>
              </a:cxn>
              <a:cxn ang="0">
                <a:pos x="T4" y="T5"/>
              </a:cxn>
              <a:cxn ang="0">
                <a:pos x="T6" y="T7"/>
              </a:cxn>
            </a:cxnLst>
            <a:rect l="0" t="0" r="r" b="b"/>
            <a:pathLst>
              <a:path w="98" h="288">
                <a:moveTo>
                  <a:pt x="1" y="288"/>
                </a:moveTo>
                <a:lnTo>
                  <a:pt x="93" y="218"/>
                </a:lnTo>
                <a:lnTo>
                  <a:pt x="98" y="0"/>
                </a:lnTo>
                <a:lnTo>
                  <a:pt x="0" y="66"/>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38" name="Freeform 26"/>
          <p:cNvSpPr>
            <a:spLocks noChangeArrowheads="1"/>
          </p:cNvSpPr>
          <p:nvPr/>
        </p:nvSpPr>
        <p:spPr bwMode="auto">
          <a:xfrm>
            <a:off x="1609725" y="1039813"/>
            <a:ext cx="488950" cy="123825"/>
          </a:xfrm>
          <a:custGeom>
            <a:avLst/>
            <a:gdLst>
              <a:gd name="T0" fmla="*/ 213 w 308"/>
              <a:gd name="T1" fmla="*/ 78 h 78"/>
              <a:gd name="T2" fmla="*/ 308 w 308"/>
              <a:gd name="T3" fmla="*/ 10 h 78"/>
              <a:gd name="T4" fmla="*/ 121 w 308"/>
              <a:gd name="T5" fmla="*/ 0 h 78"/>
              <a:gd name="T6" fmla="*/ 0 w 308"/>
              <a:gd name="T7" fmla="*/ 64 h 78"/>
            </a:gdLst>
            <a:ahLst/>
            <a:cxnLst>
              <a:cxn ang="0">
                <a:pos x="T0" y="T1"/>
              </a:cxn>
              <a:cxn ang="0">
                <a:pos x="T2" y="T3"/>
              </a:cxn>
              <a:cxn ang="0">
                <a:pos x="T4" y="T5"/>
              </a:cxn>
              <a:cxn ang="0">
                <a:pos x="T6" y="T7"/>
              </a:cxn>
            </a:cxnLst>
            <a:rect l="0" t="0" r="r" b="b"/>
            <a:pathLst>
              <a:path w="308" h="78">
                <a:moveTo>
                  <a:pt x="213" y="78"/>
                </a:moveTo>
                <a:lnTo>
                  <a:pt x="308" y="10"/>
                </a:lnTo>
                <a:lnTo>
                  <a:pt x="121" y="0"/>
                </a:lnTo>
                <a:lnTo>
                  <a:pt x="0" y="6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39" name="Freeform 27"/>
          <p:cNvSpPr>
            <a:spLocks noChangeArrowheads="1"/>
          </p:cNvSpPr>
          <p:nvPr/>
        </p:nvSpPr>
        <p:spPr bwMode="auto">
          <a:xfrm>
            <a:off x="1612900" y="1139825"/>
            <a:ext cx="334963" cy="373063"/>
          </a:xfrm>
          <a:custGeom>
            <a:avLst/>
            <a:gdLst>
              <a:gd name="T0" fmla="*/ 0 w 211"/>
              <a:gd name="T1" fmla="*/ 0 h 235"/>
              <a:gd name="T2" fmla="*/ 207 w 211"/>
              <a:gd name="T3" fmla="*/ 12 h 235"/>
              <a:gd name="T4" fmla="*/ 211 w 211"/>
              <a:gd name="T5" fmla="*/ 235 h 235"/>
              <a:gd name="T6" fmla="*/ 2 w 211"/>
              <a:gd name="T7" fmla="*/ 214 h 235"/>
            </a:gdLst>
            <a:ahLst/>
            <a:cxnLst>
              <a:cxn ang="0">
                <a:pos x="T0" y="T1"/>
              </a:cxn>
              <a:cxn ang="0">
                <a:pos x="T2" y="T3"/>
              </a:cxn>
              <a:cxn ang="0">
                <a:pos x="T4" y="T5"/>
              </a:cxn>
              <a:cxn ang="0">
                <a:pos x="T6" y="T7"/>
              </a:cxn>
            </a:cxnLst>
            <a:rect l="0" t="0" r="r" b="b"/>
            <a:pathLst>
              <a:path w="211" h="235">
                <a:moveTo>
                  <a:pt x="0" y="0"/>
                </a:moveTo>
                <a:lnTo>
                  <a:pt x="207" y="12"/>
                </a:lnTo>
                <a:lnTo>
                  <a:pt x="211" y="235"/>
                </a:lnTo>
                <a:lnTo>
                  <a:pt x="2" y="214"/>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40" name="Freeform 28"/>
          <p:cNvSpPr>
            <a:spLocks noChangeArrowheads="1"/>
          </p:cNvSpPr>
          <p:nvPr/>
        </p:nvSpPr>
        <p:spPr bwMode="auto">
          <a:xfrm>
            <a:off x="1651000" y="1189038"/>
            <a:ext cx="254000" cy="276225"/>
          </a:xfrm>
          <a:custGeom>
            <a:avLst/>
            <a:gdLst>
              <a:gd name="T0" fmla="*/ 0 w 160"/>
              <a:gd name="T1" fmla="*/ 0 h 174"/>
              <a:gd name="T2" fmla="*/ 157 w 160"/>
              <a:gd name="T3" fmla="*/ 10 h 174"/>
              <a:gd name="T4" fmla="*/ 160 w 160"/>
              <a:gd name="T5" fmla="*/ 174 h 174"/>
              <a:gd name="T6" fmla="*/ 1 w 160"/>
              <a:gd name="T7" fmla="*/ 159 h 174"/>
            </a:gdLst>
            <a:ahLst/>
            <a:cxnLst>
              <a:cxn ang="0">
                <a:pos x="T0" y="T1"/>
              </a:cxn>
              <a:cxn ang="0">
                <a:pos x="T2" y="T3"/>
              </a:cxn>
              <a:cxn ang="0">
                <a:pos x="T4" y="T5"/>
              </a:cxn>
              <a:cxn ang="0">
                <a:pos x="T6" y="T7"/>
              </a:cxn>
            </a:cxnLst>
            <a:rect l="0" t="0" r="r" b="b"/>
            <a:pathLst>
              <a:path w="160" h="174">
                <a:moveTo>
                  <a:pt x="0" y="0"/>
                </a:moveTo>
                <a:lnTo>
                  <a:pt x="157" y="10"/>
                </a:lnTo>
                <a:lnTo>
                  <a:pt x="160" y="174"/>
                </a:lnTo>
                <a:lnTo>
                  <a:pt x="1" y="159"/>
                </a:lnTo>
                <a:close/>
              </a:path>
            </a:pathLst>
          </a:custGeom>
          <a:gradFill rotWithShape="0">
            <a:gsLst>
              <a:gs pos="0">
                <a:srgbClr val="F0F0F0"/>
              </a:gs>
              <a:gs pos="100000">
                <a:srgbClr val="919191"/>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41" name="Text Box 29"/>
          <p:cNvSpPr txBox="1">
            <a:spLocks noChangeArrowheads="1"/>
          </p:cNvSpPr>
          <p:nvPr/>
        </p:nvSpPr>
        <p:spPr bwMode="auto">
          <a:xfrm>
            <a:off x="1971675" y="1139825"/>
            <a:ext cx="76200" cy="3143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44444"/>
                </a:solidFill>
              </a:rPr>
              <a:t>/</a:t>
            </a:r>
          </a:p>
        </p:txBody>
      </p:sp>
      <p:sp>
        <p:nvSpPr>
          <p:cNvPr id="13342" name="Text Box 30"/>
          <p:cNvSpPr txBox="1">
            <a:spLocks noChangeArrowheads="1"/>
          </p:cNvSpPr>
          <p:nvPr/>
        </p:nvSpPr>
        <p:spPr bwMode="auto">
          <a:xfrm>
            <a:off x="1690688" y="1166813"/>
            <a:ext cx="169862" cy="30956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919191"/>
                </a:solidFill>
              </a:rPr>
              <a:t>P</a:t>
            </a:r>
          </a:p>
        </p:txBody>
      </p:sp>
      <p:sp>
        <p:nvSpPr>
          <p:cNvPr id="13343" name="Freeform 31"/>
          <p:cNvSpPr>
            <a:spLocks noChangeArrowheads="1"/>
          </p:cNvSpPr>
          <p:nvPr/>
        </p:nvSpPr>
        <p:spPr bwMode="auto">
          <a:xfrm>
            <a:off x="1131888" y="601663"/>
            <a:ext cx="484187" cy="98425"/>
          </a:xfrm>
          <a:custGeom>
            <a:avLst/>
            <a:gdLst>
              <a:gd name="T0" fmla="*/ 220 w 305"/>
              <a:gd name="T1" fmla="*/ 62 h 62"/>
              <a:gd name="T2" fmla="*/ 305 w 305"/>
              <a:gd name="T3" fmla="*/ 6 h 62"/>
              <a:gd name="T4" fmla="*/ 102 w 305"/>
              <a:gd name="T5" fmla="*/ 0 h 62"/>
              <a:gd name="T6" fmla="*/ 0 w 305"/>
              <a:gd name="T7" fmla="*/ 50 h 62"/>
            </a:gdLst>
            <a:ahLst/>
            <a:cxnLst>
              <a:cxn ang="0">
                <a:pos x="T0" y="T1"/>
              </a:cxn>
              <a:cxn ang="0">
                <a:pos x="T2" y="T3"/>
              </a:cxn>
              <a:cxn ang="0">
                <a:pos x="T4" y="T5"/>
              </a:cxn>
              <a:cxn ang="0">
                <a:pos x="T6" y="T7"/>
              </a:cxn>
            </a:cxnLst>
            <a:rect l="0" t="0" r="r" b="b"/>
            <a:pathLst>
              <a:path w="305" h="62">
                <a:moveTo>
                  <a:pt x="220" y="62"/>
                </a:moveTo>
                <a:lnTo>
                  <a:pt x="305" y="6"/>
                </a:lnTo>
                <a:lnTo>
                  <a:pt x="102" y="0"/>
                </a:lnTo>
                <a:lnTo>
                  <a:pt x="0" y="50"/>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44" name="Freeform 32"/>
          <p:cNvSpPr>
            <a:spLocks noChangeArrowheads="1"/>
          </p:cNvSpPr>
          <p:nvPr/>
        </p:nvSpPr>
        <p:spPr bwMode="auto">
          <a:xfrm>
            <a:off x="1455738" y="615950"/>
            <a:ext cx="158750" cy="433388"/>
          </a:xfrm>
          <a:custGeom>
            <a:avLst/>
            <a:gdLst>
              <a:gd name="T0" fmla="*/ 0 w 100"/>
              <a:gd name="T1" fmla="*/ 273 h 273"/>
              <a:gd name="T2" fmla="*/ 92 w 100"/>
              <a:gd name="T3" fmla="*/ 197 h 273"/>
              <a:gd name="T4" fmla="*/ 100 w 100"/>
              <a:gd name="T5" fmla="*/ 0 h 273"/>
              <a:gd name="T6" fmla="*/ 4 w 100"/>
              <a:gd name="T7" fmla="*/ 53 h 273"/>
            </a:gdLst>
            <a:ahLst/>
            <a:cxnLst>
              <a:cxn ang="0">
                <a:pos x="T0" y="T1"/>
              </a:cxn>
              <a:cxn ang="0">
                <a:pos x="T2" y="T3"/>
              </a:cxn>
              <a:cxn ang="0">
                <a:pos x="T4" y="T5"/>
              </a:cxn>
              <a:cxn ang="0">
                <a:pos x="T6" y="T7"/>
              </a:cxn>
            </a:cxnLst>
            <a:rect l="0" t="0" r="r" b="b"/>
            <a:pathLst>
              <a:path w="100" h="273">
                <a:moveTo>
                  <a:pt x="0" y="273"/>
                </a:moveTo>
                <a:lnTo>
                  <a:pt x="92" y="197"/>
                </a:lnTo>
                <a:lnTo>
                  <a:pt x="100" y="0"/>
                </a:lnTo>
                <a:lnTo>
                  <a:pt x="4" y="53"/>
                </a:lnTo>
                <a:close/>
              </a:path>
            </a:pathLst>
          </a:custGeom>
          <a:gradFill rotWithShape="0">
            <a:gsLst>
              <a:gs pos="0">
                <a:srgbClr val="5E5E5E"/>
              </a:gs>
              <a:gs pos="50000">
                <a:srgbClr val="DCDCDC"/>
              </a:gs>
              <a:gs pos="100000">
                <a:srgbClr val="5E5E5E"/>
              </a:gs>
            </a:gsLst>
            <a:lin ang="18900000" scaled="1"/>
          </a:gradFill>
          <a:ln w="12700">
            <a:solidFill>
              <a:srgbClr val="5E5E5E"/>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45" name="Freeform 33"/>
          <p:cNvSpPr>
            <a:spLocks noChangeArrowheads="1"/>
          </p:cNvSpPr>
          <p:nvPr/>
        </p:nvSpPr>
        <p:spPr bwMode="auto">
          <a:xfrm>
            <a:off x="1128713" y="682625"/>
            <a:ext cx="330200" cy="366713"/>
          </a:xfrm>
          <a:custGeom>
            <a:avLst/>
            <a:gdLst>
              <a:gd name="T0" fmla="*/ 0 w 208"/>
              <a:gd name="T1" fmla="*/ 0 h 231"/>
              <a:gd name="T2" fmla="*/ 208 w 208"/>
              <a:gd name="T3" fmla="*/ 8 h 231"/>
              <a:gd name="T4" fmla="*/ 208 w 208"/>
              <a:gd name="T5" fmla="*/ 231 h 231"/>
              <a:gd name="T6" fmla="*/ 0 w 208"/>
              <a:gd name="T7" fmla="*/ 211 h 231"/>
            </a:gdLst>
            <a:ahLst/>
            <a:cxnLst>
              <a:cxn ang="0">
                <a:pos x="T0" y="T1"/>
              </a:cxn>
              <a:cxn ang="0">
                <a:pos x="T2" y="T3"/>
              </a:cxn>
              <a:cxn ang="0">
                <a:pos x="T4" y="T5"/>
              </a:cxn>
              <a:cxn ang="0">
                <a:pos x="T6" y="T7"/>
              </a:cxn>
            </a:cxnLst>
            <a:rect l="0" t="0" r="r" b="b"/>
            <a:pathLst>
              <a:path w="208" h="231">
                <a:moveTo>
                  <a:pt x="0" y="0"/>
                </a:moveTo>
                <a:lnTo>
                  <a:pt x="208" y="8"/>
                </a:lnTo>
                <a:lnTo>
                  <a:pt x="208" y="231"/>
                </a:lnTo>
                <a:lnTo>
                  <a:pt x="0" y="211"/>
                </a:lnTo>
                <a:close/>
              </a:path>
            </a:pathLst>
          </a:custGeom>
          <a:solidFill>
            <a:srgbClr val="444444"/>
          </a:solidFill>
          <a:ln w="12700">
            <a:solidFill>
              <a:srgbClr val="44444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46" name="Freeform 34"/>
          <p:cNvSpPr>
            <a:spLocks noChangeArrowheads="1"/>
          </p:cNvSpPr>
          <p:nvPr/>
        </p:nvSpPr>
        <p:spPr bwMode="auto">
          <a:xfrm>
            <a:off x="1166813" y="725488"/>
            <a:ext cx="255587" cy="279400"/>
          </a:xfrm>
          <a:custGeom>
            <a:avLst/>
            <a:gdLst>
              <a:gd name="T0" fmla="*/ 0 w 161"/>
              <a:gd name="T1" fmla="*/ 0 h 176"/>
              <a:gd name="T2" fmla="*/ 161 w 161"/>
              <a:gd name="T3" fmla="*/ 7 h 176"/>
              <a:gd name="T4" fmla="*/ 161 w 161"/>
              <a:gd name="T5" fmla="*/ 176 h 176"/>
              <a:gd name="T6" fmla="*/ 0 w 161"/>
              <a:gd name="T7" fmla="*/ 161 h 176"/>
            </a:gdLst>
            <a:ahLst/>
            <a:cxnLst>
              <a:cxn ang="0">
                <a:pos x="T0" y="T1"/>
              </a:cxn>
              <a:cxn ang="0">
                <a:pos x="T2" y="T3"/>
              </a:cxn>
              <a:cxn ang="0">
                <a:pos x="T4" y="T5"/>
              </a:cxn>
              <a:cxn ang="0">
                <a:pos x="T6" y="T7"/>
              </a:cxn>
            </a:cxnLst>
            <a:rect l="0" t="0" r="r" b="b"/>
            <a:pathLst>
              <a:path w="161" h="176">
                <a:moveTo>
                  <a:pt x="0" y="0"/>
                </a:moveTo>
                <a:lnTo>
                  <a:pt x="161" y="7"/>
                </a:lnTo>
                <a:lnTo>
                  <a:pt x="161" y="176"/>
                </a:lnTo>
                <a:lnTo>
                  <a:pt x="0" y="161"/>
                </a:lnTo>
                <a:close/>
              </a:path>
            </a:pathLst>
          </a:custGeom>
          <a:gradFill rotWithShape="0">
            <a:gsLst>
              <a:gs pos="0">
                <a:srgbClr val="B4B4B4"/>
              </a:gs>
              <a:gs pos="100000">
                <a:srgbClr val="DCDCDC"/>
              </a:gs>
            </a:gsLst>
            <a:lin ang="27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47" name="Text Box 35"/>
          <p:cNvSpPr txBox="1">
            <a:spLocks noChangeArrowheads="1"/>
          </p:cNvSpPr>
          <p:nvPr/>
        </p:nvSpPr>
        <p:spPr bwMode="auto">
          <a:xfrm>
            <a:off x="1220788" y="709613"/>
            <a:ext cx="107950" cy="31115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44444"/>
                </a:solidFill>
              </a:rPr>
              <a:t>I</a:t>
            </a:r>
          </a:p>
        </p:txBody>
      </p:sp>
      <p:sp>
        <p:nvSpPr>
          <p:cNvPr id="13348" name="Freeform 36"/>
          <p:cNvSpPr>
            <a:spLocks noChangeArrowheads="1"/>
          </p:cNvSpPr>
          <p:nvPr/>
        </p:nvSpPr>
        <p:spPr bwMode="auto">
          <a:xfrm>
            <a:off x="1538288" y="617538"/>
            <a:ext cx="493712" cy="100012"/>
          </a:xfrm>
          <a:custGeom>
            <a:avLst/>
            <a:gdLst>
              <a:gd name="T0" fmla="*/ 219 w 311"/>
              <a:gd name="T1" fmla="*/ 63 h 63"/>
              <a:gd name="T2" fmla="*/ 311 w 311"/>
              <a:gd name="T3" fmla="*/ 5 h 63"/>
              <a:gd name="T4" fmla="*/ 102 w 311"/>
              <a:gd name="T5" fmla="*/ 0 h 63"/>
              <a:gd name="T6" fmla="*/ 0 w 311"/>
              <a:gd name="T7" fmla="*/ 52 h 63"/>
            </a:gdLst>
            <a:ahLst/>
            <a:cxnLst>
              <a:cxn ang="0">
                <a:pos x="T0" y="T1"/>
              </a:cxn>
              <a:cxn ang="0">
                <a:pos x="T2" y="T3"/>
              </a:cxn>
              <a:cxn ang="0">
                <a:pos x="T4" y="T5"/>
              </a:cxn>
              <a:cxn ang="0">
                <a:pos x="T6" y="T7"/>
              </a:cxn>
            </a:cxnLst>
            <a:rect l="0" t="0" r="r" b="b"/>
            <a:pathLst>
              <a:path w="311" h="63">
                <a:moveTo>
                  <a:pt x="219" y="63"/>
                </a:moveTo>
                <a:lnTo>
                  <a:pt x="311" y="5"/>
                </a:lnTo>
                <a:lnTo>
                  <a:pt x="102" y="0"/>
                </a:lnTo>
                <a:lnTo>
                  <a:pt x="0" y="52"/>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49" name="Freeform 37"/>
          <p:cNvSpPr>
            <a:spLocks noChangeArrowheads="1"/>
          </p:cNvSpPr>
          <p:nvPr/>
        </p:nvSpPr>
        <p:spPr bwMode="auto">
          <a:xfrm>
            <a:off x="1873250" y="625475"/>
            <a:ext cx="163513" cy="446088"/>
          </a:xfrm>
          <a:custGeom>
            <a:avLst/>
            <a:gdLst>
              <a:gd name="T0" fmla="*/ 0 w 103"/>
              <a:gd name="T1" fmla="*/ 281 h 281"/>
              <a:gd name="T2" fmla="*/ 91 w 103"/>
              <a:gd name="T3" fmla="*/ 211 h 281"/>
              <a:gd name="T4" fmla="*/ 103 w 103"/>
              <a:gd name="T5" fmla="*/ 0 h 281"/>
              <a:gd name="T6" fmla="*/ 5 w 103"/>
              <a:gd name="T7" fmla="*/ 61 h 281"/>
            </a:gdLst>
            <a:ahLst/>
            <a:cxnLst>
              <a:cxn ang="0">
                <a:pos x="T0" y="T1"/>
              </a:cxn>
              <a:cxn ang="0">
                <a:pos x="T2" y="T3"/>
              </a:cxn>
              <a:cxn ang="0">
                <a:pos x="T4" y="T5"/>
              </a:cxn>
              <a:cxn ang="0">
                <a:pos x="T6" y="T7"/>
              </a:cxn>
            </a:cxnLst>
            <a:rect l="0" t="0" r="r" b="b"/>
            <a:pathLst>
              <a:path w="103" h="281">
                <a:moveTo>
                  <a:pt x="0" y="281"/>
                </a:moveTo>
                <a:lnTo>
                  <a:pt x="91" y="211"/>
                </a:lnTo>
                <a:lnTo>
                  <a:pt x="103" y="0"/>
                </a:lnTo>
                <a:lnTo>
                  <a:pt x="5" y="61"/>
                </a:lnTo>
                <a:close/>
              </a:path>
            </a:pathLst>
          </a:custGeom>
          <a:gradFill rotWithShape="0">
            <a:gsLst>
              <a:gs pos="0">
                <a:srgbClr val="B4B4B4"/>
              </a:gs>
              <a:gs pos="100000">
                <a:srgbClr val="DCDCDC"/>
              </a:gs>
            </a:gsLst>
            <a:lin ang="27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50" name="Freeform 38"/>
          <p:cNvSpPr>
            <a:spLocks noChangeArrowheads="1"/>
          </p:cNvSpPr>
          <p:nvPr/>
        </p:nvSpPr>
        <p:spPr bwMode="auto">
          <a:xfrm>
            <a:off x="1527175" y="700088"/>
            <a:ext cx="354013" cy="374650"/>
          </a:xfrm>
          <a:custGeom>
            <a:avLst/>
            <a:gdLst>
              <a:gd name="T0" fmla="*/ 3 w 223"/>
              <a:gd name="T1" fmla="*/ 0 h 236"/>
              <a:gd name="T2" fmla="*/ 223 w 223"/>
              <a:gd name="T3" fmla="*/ 13 h 236"/>
              <a:gd name="T4" fmla="*/ 219 w 223"/>
              <a:gd name="T5" fmla="*/ 236 h 236"/>
              <a:gd name="T6" fmla="*/ 0 w 223"/>
              <a:gd name="T7" fmla="*/ 221 h 236"/>
            </a:gdLst>
            <a:ahLst/>
            <a:cxnLst>
              <a:cxn ang="0">
                <a:pos x="T0" y="T1"/>
              </a:cxn>
              <a:cxn ang="0">
                <a:pos x="T2" y="T3"/>
              </a:cxn>
              <a:cxn ang="0">
                <a:pos x="T4" y="T5"/>
              </a:cxn>
              <a:cxn ang="0">
                <a:pos x="T6" y="T7"/>
              </a:cxn>
            </a:cxnLst>
            <a:rect l="0" t="0" r="r" b="b"/>
            <a:pathLst>
              <a:path w="223" h="236">
                <a:moveTo>
                  <a:pt x="3" y="0"/>
                </a:moveTo>
                <a:lnTo>
                  <a:pt x="223" y="13"/>
                </a:lnTo>
                <a:lnTo>
                  <a:pt x="219" y="236"/>
                </a:lnTo>
                <a:lnTo>
                  <a:pt x="0" y="221"/>
                </a:lnTo>
                <a:close/>
              </a:path>
            </a:pathLst>
          </a:custGeom>
          <a:solidFill>
            <a:srgbClr val="737373"/>
          </a:solidFill>
          <a:ln w="12700">
            <a:solidFill>
              <a:srgbClr val="737373"/>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51" name="Freeform 39"/>
          <p:cNvSpPr>
            <a:spLocks noChangeArrowheads="1"/>
          </p:cNvSpPr>
          <p:nvPr/>
        </p:nvSpPr>
        <p:spPr bwMode="auto">
          <a:xfrm>
            <a:off x="1568450" y="741363"/>
            <a:ext cx="271463" cy="292100"/>
          </a:xfrm>
          <a:custGeom>
            <a:avLst/>
            <a:gdLst>
              <a:gd name="T0" fmla="*/ 3 w 171"/>
              <a:gd name="T1" fmla="*/ 0 h 184"/>
              <a:gd name="T2" fmla="*/ 171 w 171"/>
              <a:gd name="T3" fmla="*/ 9 h 184"/>
              <a:gd name="T4" fmla="*/ 167 w 171"/>
              <a:gd name="T5" fmla="*/ 184 h 184"/>
              <a:gd name="T6" fmla="*/ 0 w 171"/>
              <a:gd name="T7" fmla="*/ 173 h 184"/>
            </a:gdLst>
            <a:ahLst/>
            <a:cxnLst>
              <a:cxn ang="0">
                <a:pos x="T0" y="T1"/>
              </a:cxn>
              <a:cxn ang="0">
                <a:pos x="T2" y="T3"/>
              </a:cxn>
              <a:cxn ang="0">
                <a:pos x="T4" y="T5"/>
              </a:cxn>
              <a:cxn ang="0">
                <a:pos x="T6" y="T7"/>
              </a:cxn>
            </a:cxnLst>
            <a:rect l="0" t="0" r="r" b="b"/>
            <a:pathLst>
              <a:path w="171" h="184">
                <a:moveTo>
                  <a:pt x="3" y="0"/>
                </a:moveTo>
                <a:lnTo>
                  <a:pt x="171" y="9"/>
                </a:lnTo>
                <a:lnTo>
                  <a:pt x="167" y="184"/>
                </a:lnTo>
                <a:lnTo>
                  <a:pt x="0" y="173"/>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52" name="Text Box 40"/>
          <p:cNvSpPr txBox="1">
            <a:spLocks noChangeArrowheads="1"/>
          </p:cNvSpPr>
          <p:nvPr/>
        </p:nvSpPr>
        <p:spPr bwMode="auto">
          <a:xfrm>
            <a:off x="1609725" y="730250"/>
            <a:ext cx="184150" cy="3143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A0A0A0"/>
                </a:solidFill>
              </a:rPr>
              <a:t>B</a:t>
            </a:r>
          </a:p>
        </p:txBody>
      </p:sp>
      <p:sp>
        <p:nvSpPr>
          <p:cNvPr id="13353" name="Freeform 41"/>
          <p:cNvSpPr>
            <a:spLocks noChangeArrowheads="1"/>
          </p:cNvSpPr>
          <p:nvPr/>
        </p:nvSpPr>
        <p:spPr bwMode="auto">
          <a:xfrm>
            <a:off x="1938338" y="776288"/>
            <a:ext cx="363537" cy="355600"/>
          </a:xfrm>
          <a:custGeom>
            <a:avLst/>
            <a:gdLst>
              <a:gd name="T0" fmla="*/ 0 w 229"/>
              <a:gd name="T1" fmla="*/ 1 h 224"/>
              <a:gd name="T2" fmla="*/ 226 w 229"/>
              <a:gd name="T3" fmla="*/ 0 h 224"/>
              <a:gd name="T4" fmla="*/ 229 w 229"/>
              <a:gd name="T5" fmla="*/ 224 h 224"/>
              <a:gd name="T6" fmla="*/ 4 w 229"/>
              <a:gd name="T7" fmla="*/ 221 h 224"/>
            </a:gdLst>
            <a:ahLst/>
            <a:cxnLst>
              <a:cxn ang="0">
                <a:pos x="T0" y="T1"/>
              </a:cxn>
              <a:cxn ang="0">
                <a:pos x="T2" y="T3"/>
              </a:cxn>
              <a:cxn ang="0">
                <a:pos x="T4" y="T5"/>
              </a:cxn>
              <a:cxn ang="0">
                <a:pos x="T6" y="T7"/>
              </a:cxn>
            </a:cxnLst>
            <a:rect l="0" t="0" r="r" b="b"/>
            <a:pathLst>
              <a:path w="229" h="224">
                <a:moveTo>
                  <a:pt x="0" y="1"/>
                </a:moveTo>
                <a:lnTo>
                  <a:pt x="226" y="0"/>
                </a:lnTo>
                <a:lnTo>
                  <a:pt x="229" y="224"/>
                </a:lnTo>
                <a:lnTo>
                  <a:pt x="4" y="221"/>
                </a:lnTo>
                <a:close/>
              </a:path>
            </a:pathLst>
          </a:custGeom>
          <a:solidFill>
            <a:srgbClr val="B4B4B4"/>
          </a:soli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54" name="Freeform 42"/>
          <p:cNvSpPr>
            <a:spLocks noChangeArrowheads="1"/>
          </p:cNvSpPr>
          <p:nvPr/>
        </p:nvSpPr>
        <p:spPr bwMode="auto">
          <a:xfrm>
            <a:off x="1984375" y="823913"/>
            <a:ext cx="274638" cy="271462"/>
          </a:xfrm>
          <a:custGeom>
            <a:avLst/>
            <a:gdLst>
              <a:gd name="T0" fmla="*/ 0 w 173"/>
              <a:gd name="T1" fmla="*/ 3 h 171"/>
              <a:gd name="T2" fmla="*/ 172 w 173"/>
              <a:gd name="T3" fmla="*/ 0 h 171"/>
              <a:gd name="T4" fmla="*/ 173 w 173"/>
              <a:gd name="T5" fmla="*/ 171 h 171"/>
              <a:gd name="T6" fmla="*/ 3 w 173"/>
              <a:gd name="T7" fmla="*/ 171 h 171"/>
            </a:gdLst>
            <a:ahLst/>
            <a:cxnLst>
              <a:cxn ang="0">
                <a:pos x="T0" y="T1"/>
              </a:cxn>
              <a:cxn ang="0">
                <a:pos x="T2" y="T3"/>
              </a:cxn>
              <a:cxn ang="0">
                <a:pos x="T4" y="T5"/>
              </a:cxn>
              <a:cxn ang="0">
                <a:pos x="T6" y="T7"/>
              </a:cxn>
            </a:cxnLst>
            <a:rect l="0" t="0" r="r" b="b"/>
            <a:pathLst>
              <a:path w="173" h="171">
                <a:moveTo>
                  <a:pt x="0" y="3"/>
                </a:moveTo>
                <a:lnTo>
                  <a:pt x="172" y="0"/>
                </a:lnTo>
                <a:lnTo>
                  <a:pt x="173" y="171"/>
                </a:lnTo>
                <a:lnTo>
                  <a:pt x="3" y="171"/>
                </a:lnTo>
                <a:close/>
              </a:path>
            </a:pathLst>
          </a:custGeom>
          <a:gradFill rotWithShape="0">
            <a:gsLst>
              <a:gs pos="0">
                <a:srgbClr val="F0F0F0"/>
              </a:gs>
              <a:gs pos="100000">
                <a:srgbClr val="DCDCDC"/>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55" name="Freeform 43"/>
          <p:cNvSpPr>
            <a:spLocks noChangeArrowheads="1"/>
          </p:cNvSpPr>
          <p:nvPr/>
        </p:nvSpPr>
        <p:spPr bwMode="auto">
          <a:xfrm>
            <a:off x="1939925" y="714375"/>
            <a:ext cx="358775" cy="63500"/>
          </a:xfrm>
          <a:custGeom>
            <a:avLst/>
            <a:gdLst>
              <a:gd name="T0" fmla="*/ 226 w 226"/>
              <a:gd name="T1" fmla="*/ 37 h 40"/>
              <a:gd name="T2" fmla="*/ 206 w 226"/>
              <a:gd name="T3" fmla="*/ 0 h 40"/>
              <a:gd name="T4" fmla="*/ 9 w 226"/>
              <a:gd name="T5" fmla="*/ 3 h 40"/>
              <a:gd name="T6" fmla="*/ 0 w 226"/>
              <a:gd name="T7" fmla="*/ 40 h 40"/>
            </a:gdLst>
            <a:ahLst/>
            <a:cxnLst>
              <a:cxn ang="0">
                <a:pos x="T0" y="T1"/>
              </a:cxn>
              <a:cxn ang="0">
                <a:pos x="T2" y="T3"/>
              </a:cxn>
              <a:cxn ang="0">
                <a:pos x="T4" y="T5"/>
              </a:cxn>
              <a:cxn ang="0">
                <a:pos x="T6" y="T7"/>
              </a:cxn>
            </a:cxnLst>
            <a:rect l="0" t="0" r="r" b="b"/>
            <a:pathLst>
              <a:path w="226" h="40">
                <a:moveTo>
                  <a:pt x="226" y="37"/>
                </a:moveTo>
                <a:lnTo>
                  <a:pt x="206" y="0"/>
                </a:lnTo>
                <a:lnTo>
                  <a:pt x="9" y="3"/>
                </a:lnTo>
                <a:lnTo>
                  <a:pt x="0" y="40"/>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3356" name="Text Box 44"/>
          <p:cNvSpPr txBox="1">
            <a:spLocks noChangeArrowheads="1"/>
          </p:cNvSpPr>
          <p:nvPr/>
        </p:nvSpPr>
        <p:spPr bwMode="auto">
          <a:xfrm>
            <a:off x="1987550" y="803275"/>
            <a:ext cx="261938" cy="31591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B4B4B4"/>
                </a:solidFill>
              </a:rPr>
              <a:t>M</a:t>
            </a:r>
          </a:p>
        </p:txBody>
      </p:sp>
      <p:sp>
        <p:nvSpPr>
          <p:cNvPr id="13357" name="Text Box 45"/>
          <p:cNvSpPr txBox="1">
            <a:spLocks noChangeArrowheads="1"/>
          </p:cNvSpPr>
          <p:nvPr/>
        </p:nvSpPr>
        <p:spPr bwMode="auto">
          <a:xfrm>
            <a:off x="1562100" y="1714500"/>
            <a:ext cx="4338638" cy="7292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104775" indent="-104775">
              <a:defRPr sz="2400">
                <a:solidFill>
                  <a:schemeClr val="tx1"/>
                </a:solidFill>
                <a:latin typeface="Times New Roman" pitchFamily="18" charset="0"/>
              </a:defRPr>
            </a:lvl1pPr>
            <a:lvl2pPr marL="306388" indent="-87313">
              <a:defRPr sz="2400">
                <a:solidFill>
                  <a:schemeClr val="tx1"/>
                </a:solidFill>
                <a:latin typeface="Times New Roman" pitchFamily="18" charset="0"/>
              </a:defRPr>
            </a:lvl2pPr>
            <a:lvl3pPr marL="515938" indent="-95250">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100000"/>
              <a:buFont typeface="Wingdings" pitchFamily="2" charset="2"/>
              <a:buChar char="Ÿ"/>
            </a:pPr>
            <a:r>
              <a:rPr lang="en-US" altLang="es-EC" sz="2000">
                <a:solidFill>
                  <a:srgbClr val="000000"/>
                </a:solidFill>
                <a:latin typeface="GillSans" charset="0"/>
              </a:rPr>
              <a:t>There should be </a:t>
            </a:r>
            <a:r>
              <a:rPr lang="en-US" altLang="es-EC" sz="2000" b="1">
                <a:solidFill>
                  <a:srgbClr val="000000"/>
                </a:solidFill>
                <a:latin typeface="GillSans" charset="0"/>
              </a:rPr>
              <a:t>NO</a:t>
            </a:r>
            <a:r>
              <a:rPr lang="en-US" altLang="es-EC" sz="2000">
                <a:solidFill>
                  <a:srgbClr val="000000"/>
                </a:solidFill>
                <a:latin typeface="GillSans" charset="0"/>
              </a:rPr>
              <a:t> "common" user errors once the Software Updates helper application is installed properly.	</a:t>
            </a:r>
          </a:p>
          <a:p>
            <a:pPr lvl="2">
              <a:spcAft>
                <a:spcPct val="15000"/>
              </a:spcAft>
              <a:buClr>
                <a:srgbClr val="000000"/>
              </a:buClr>
              <a:buSzPct val="100000"/>
              <a:buFont typeface="GillSans" charset="0"/>
              <a:buChar char="–"/>
            </a:pPr>
            <a:r>
              <a:rPr lang="en-US" altLang="es-EC" sz="2000">
                <a:solidFill>
                  <a:srgbClr val="000000"/>
                </a:solidFill>
                <a:latin typeface="GillSans" charset="0"/>
              </a:rPr>
              <a:t>all software packages put on the web server should be tested prior to making them available to the public on the server</a:t>
            </a:r>
          </a:p>
          <a:p>
            <a:pPr>
              <a:spcAft>
                <a:spcPct val="15000"/>
              </a:spcAft>
              <a:buClr>
                <a:srgbClr val="000000"/>
              </a:buClr>
              <a:buSzPct val="100000"/>
              <a:buFont typeface="Wingdings" pitchFamily="2" charset="2"/>
              <a:buChar char="Ÿ"/>
            </a:pPr>
            <a:r>
              <a:rPr lang="en-US" altLang="es-EC" sz="2000">
                <a:solidFill>
                  <a:srgbClr val="000000"/>
                </a:solidFill>
                <a:latin typeface="GillSans" charset="0"/>
              </a:rPr>
              <a:t> If the Software Updates application does not work it was probably not installed correctly.    </a:t>
            </a:r>
          </a:p>
          <a:p>
            <a:pPr lvl="1">
              <a:spcAft>
                <a:spcPct val="15000"/>
              </a:spcAft>
              <a:buClr>
                <a:srgbClr val="000000"/>
              </a:buClr>
              <a:buSzPct val="55000"/>
              <a:buFont typeface="LotusWP Type" pitchFamily="18" charset="0"/>
              <a:buChar char="ƒ"/>
            </a:pPr>
            <a:r>
              <a:rPr lang="en-US" altLang="es-EC" sz="2000" i="1">
                <a:solidFill>
                  <a:srgbClr val="000000"/>
                </a:solidFill>
                <a:latin typeface="GillSans" charset="0"/>
              </a:rPr>
              <a:t>Symptom: </a:t>
            </a:r>
            <a:r>
              <a:rPr lang="en-US" altLang="es-EC" sz="2000">
                <a:solidFill>
                  <a:srgbClr val="000000"/>
                </a:solidFill>
                <a:latin typeface="GillSans" charset="0"/>
              </a:rPr>
              <a:t>When the user selects a Software Updates package the package is either  displayed as text or FTPed  by the Web Browser.</a:t>
            </a:r>
          </a:p>
          <a:p>
            <a:pPr lvl="1">
              <a:spcAft>
                <a:spcPct val="15000"/>
              </a:spcAft>
              <a:buClr>
                <a:srgbClr val="000000"/>
              </a:buClr>
              <a:buSzPct val="55000"/>
              <a:buFont typeface="LotusWP Type" pitchFamily="18" charset="0"/>
              <a:buChar char="ƒ"/>
            </a:pPr>
            <a:r>
              <a:rPr lang="en-US" altLang="es-EC" sz="2000" i="1">
                <a:solidFill>
                  <a:srgbClr val="000000"/>
                </a:solidFill>
                <a:latin typeface="GillSans" charset="0"/>
              </a:rPr>
              <a:t>Cause: </a:t>
            </a:r>
            <a:r>
              <a:rPr lang="en-US" altLang="es-EC" sz="2000">
                <a:solidFill>
                  <a:srgbClr val="000000"/>
                </a:solidFill>
                <a:latin typeface="GillSans" charset="0"/>
              </a:rPr>
              <a:t>The most common way this may happen is when a non Warp Connect V4 user updated their Web Browser with this function and did </a:t>
            </a:r>
            <a:r>
              <a:rPr lang="en-US" altLang="es-EC" sz="2000" b="1">
                <a:solidFill>
                  <a:srgbClr val="000000"/>
                </a:solidFill>
                <a:latin typeface="GillSans" charset="0"/>
              </a:rPr>
              <a:t>NOT </a:t>
            </a:r>
            <a:r>
              <a:rPr lang="en-US" altLang="es-EC" sz="2000">
                <a:solidFill>
                  <a:srgbClr val="000000"/>
                </a:solidFill>
                <a:latin typeface="GillSans" charset="0"/>
              </a:rPr>
              <a:t>bring down the Web Browser during the installation. This will cause the installation to fail because the explore.ini file will </a:t>
            </a:r>
            <a:r>
              <a:rPr lang="en-US" altLang="es-EC" sz="2000" b="1">
                <a:solidFill>
                  <a:srgbClr val="000000"/>
                </a:solidFill>
                <a:latin typeface="GillSans" charset="0"/>
              </a:rPr>
              <a:t>NOT</a:t>
            </a:r>
            <a:r>
              <a:rPr lang="en-US" altLang="es-EC" sz="2000">
                <a:solidFill>
                  <a:srgbClr val="000000"/>
                </a:solidFill>
                <a:latin typeface="GillSans" charset="0"/>
              </a:rPr>
              <a:t> get updated.  </a:t>
            </a:r>
          </a:p>
        </p:txBody>
      </p:sp>
      <p:sp>
        <p:nvSpPr>
          <p:cNvPr id="13358" name="Text Box 46"/>
          <p:cNvSpPr txBox="1">
            <a:spLocks noChangeArrowheads="1"/>
          </p:cNvSpPr>
          <p:nvPr/>
        </p:nvSpPr>
        <p:spPr bwMode="auto">
          <a:xfrm>
            <a:off x="3040063" y="439738"/>
            <a:ext cx="3878262" cy="83661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b">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lnSpc>
                <a:spcPct val="110000"/>
              </a:lnSpc>
            </a:pPr>
            <a:r>
              <a:rPr lang="en-US" altLang="es-EC" sz="2700" b="1">
                <a:solidFill>
                  <a:srgbClr val="000000"/>
                </a:solidFill>
                <a:latin typeface="Arial MT" charset="0"/>
              </a:rPr>
              <a:t>Common User Problems</a:t>
            </a:r>
          </a:p>
        </p:txBody>
      </p:sp>
    </p:spTree>
  </p:cSld>
  <p:clrMapOvr>
    <a:overrideClrMapping bg1="lt1" tx1="dk1" bg2="lt2" tx2="dk2" accent1="accent1" accent2="accent2" accent3="accent3" accent4="accent4" accent5="accent5" accent6="accent6" hlink="hlink" folHlink="folHlink"/>
  </p:clrMapOvr>
</p:sld>
</file>

<file path=ppt/slides/slide13.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14339" name="Line 3"/>
          <p:cNvSpPr>
            <a:spLocks noChangeShapeType="1"/>
          </p:cNvSpPr>
          <p:nvPr/>
        </p:nvSpPr>
        <p:spPr bwMode="auto">
          <a:xfrm flipV="1">
            <a:off x="1027113" y="1476375"/>
            <a:ext cx="1587" cy="7921625"/>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40" name="Line 4"/>
          <p:cNvSpPr>
            <a:spLocks noChangeShapeType="1"/>
          </p:cNvSpPr>
          <p:nvPr/>
        </p:nvSpPr>
        <p:spPr bwMode="auto">
          <a:xfrm flipH="1">
            <a:off x="2998788" y="1446213"/>
            <a:ext cx="3948112" cy="0"/>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41" name="Freeform 5"/>
          <p:cNvSpPr>
            <a:spLocks noChangeArrowheads="1"/>
          </p:cNvSpPr>
          <p:nvPr/>
        </p:nvSpPr>
        <p:spPr bwMode="auto">
          <a:xfrm>
            <a:off x="1190625" y="965200"/>
            <a:ext cx="147638" cy="455613"/>
          </a:xfrm>
          <a:custGeom>
            <a:avLst/>
            <a:gdLst>
              <a:gd name="T0" fmla="*/ 2 w 93"/>
              <a:gd name="T1" fmla="*/ 287 h 287"/>
              <a:gd name="T2" fmla="*/ 93 w 93"/>
              <a:gd name="T3" fmla="*/ 216 h 287"/>
              <a:gd name="T4" fmla="*/ 93 w 93"/>
              <a:gd name="T5" fmla="*/ 0 h 287"/>
              <a:gd name="T6" fmla="*/ 0 w 93"/>
              <a:gd name="T7" fmla="*/ 65 h 287"/>
            </a:gdLst>
            <a:ahLst/>
            <a:cxnLst>
              <a:cxn ang="0">
                <a:pos x="T0" y="T1"/>
              </a:cxn>
              <a:cxn ang="0">
                <a:pos x="T2" y="T3"/>
              </a:cxn>
              <a:cxn ang="0">
                <a:pos x="T4" y="T5"/>
              </a:cxn>
              <a:cxn ang="0">
                <a:pos x="T6" y="T7"/>
              </a:cxn>
            </a:cxnLst>
            <a:rect l="0" t="0" r="r" b="b"/>
            <a:pathLst>
              <a:path w="93" h="287">
                <a:moveTo>
                  <a:pt x="2" y="287"/>
                </a:moveTo>
                <a:lnTo>
                  <a:pt x="93" y="216"/>
                </a:lnTo>
                <a:lnTo>
                  <a:pt x="93" y="0"/>
                </a:lnTo>
                <a:lnTo>
                  <a:pt x="0" y="65"/>
                </a:lnTo>
                <a:close/>
              </a:path>
            </a:pathLst>
          </a:custGeom>
          <a:gradFill rotWithShape="0">
            <a:gsLst>
              <a:gs pos="0">
                <a:srgbClr val="C0C0C0"/>
              </a:gs>
              <a:gs pos="100000">
                <a:srgbClr val="444444"/>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42" name="Freeform 6"/>
          <p:cNvSpPr>
            <a:spLocks noChangeArrowheads="1"/>
          </p:cNvSpPr>
          <p:nvPr/>
        </p:nvSpPr>
        <p:spPr bwMode="auto">
          <a:xfrm>
            <a:off x="850900" y="1041400"/>
            <a:ext cx="341313" cy="381000"/>
          </a:xfrm>
          <a:custGeom>
            <a:avLst/>
            <a:gdLst>
              <a:gd name="T0" fmla="*/ 0 w 215"/>
              <a:gd name="T1" fmla="*/ 0 h 240"/>
              <a:gd name="T2" fmla="*/ 215 w 215"/>
              <a:gd name="T3" fmla="*/ 17 h 240"/>
              <a:gd name="T4" fmla="*/ 215 w 215"/>
              <a:gd name="T5" fmla="*/ 240 h 240"/>
              <a:gd name="T6" fmla="*/ 0 w 215"/>
              <a:gd name="T7" fmla="*/ 217 h 240"/>
            </a:gdLst>
            <a:ahLst/>
            <a:cxnLst>
              <a:cxn ang="0">
                <a:pos x="T0" y="T1"/>
              </a:cxn>
              <a:cxn ang="0">
                <a:pos x="T2" y="T3"/>
              </a:cxn>
              <a:cxn ang="0">
                <a:pos x="T4" y="T5"/>
              </a:cxn>
              <a:cxn ang="0">
                <a:pos x="T6" y="T7"/>
              </a:cxn>
            </a:cxnLst>
            <a:rect l="0" t="0" r="r" b="b"/>
            <a:pathLst>
              <a:path w="215" h="240">
                <a:moveTo>
                  <a:pt x="0" y="0"/>
                </a:moveTo>
                <a:lnTo>
                  <a:pt x="215" y="17"/>
                </a:lnTo>
                <a:lnTo>
                  <a:pt x="215" y="240"/>
                </a:lnTo>
                <a:lnTo>
                  <a:pt x="0" y="217"/>
                </a:lnTo>
                <a:close/>
              </a:path>
            </a:pathLst>
          </a:custGeom>
          <a:solidFill>
            <a:srgbClr val="444444"/>
          </a:solidFill>
          <a:ln w="12700">
            <a:solidFill>
              <a:srgbClr val="44444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43" name="Freeform 7"/>
          <p:cNvSpPr>
            <a:spLocks noChangeArrowheads="1"/>
          </p:cNvSpPr>
          <p:nvPr/>
        </p:nvSpPr>
        <p:spPr bwMode="auto">
          <a:xfrm>
            <a:off x="887413" y="1085850"/>
            <a:ext cx="265112" cy="288925"/>
          </a:xfrm>
          <a:custGeom>
            <a:avLst/>
            <a:gdLst>
              <a:gd name="T0" fmla="*/ 0 w 167"/>
              <a:gd name="T1" fmla="*/ 0 h 182"/>
              <a:gd name="T2" fmla="*/ 167 w 167"/>
              <a:gd name="T3" fmla="*/ 13 h 182"/>
              <a:gd name="T4" fmla="*/ 166 w 167"/>
              <a:gd name="T5" fmla="*/ 182 h 182"/>
              <a:gd name="T6" fmla="*/ 0 w 167"/>
              <a:gd name="T7" fmla="*/ 164 h 182"/>
            </a:gdLst>
            <a:ahLst/>
            <a:cxnLst>
              <a:cxn ang="0">
                <a:pos x="T0" y="T1"/>
              </a:cxn>
              <a:cxn ang="0">
                <a:pos x="T2" y="T3"/>
              </a:cxn>
              <a:cxn ang="0">
                <a:pos x="T4" y="T5"/>
              </a:cxn>
              <a:cxn ang="0">
                <a:pos x="T6" y="T7"/>
              </a:cxn>
            </a:cxnLst>
            <a:rect l="0" t="0" r="r" b="b"/>
            <a:pathLst>
              <a:path w="167" h="182">
                <a:moveTo>
                  <a:pt x="0" y="0"/>
                </a:moveTo>
                <a:lnTo>
                  <a:pt x="167" y="13"/>
                </a:lnTo>
                <a:lnTo>
                  <a:pt x="166" y="182"/>
                </a:lnTo>
                <a:lnTo>
                  <a:pt x="0" y="164"/>
                </a:lnTo>
                <a:close/>
              </a:path>
            </a:pathLst>
          </a:custGeom>
          <a:gradFill rotWithShape="0">
            <a:gsLst>
              <a:gs pos="0">
                <a:srgbClr val="F0F0F0"/>
              </a:gs>
              <a:gs pos="100000">
                <a:srgbClr val="444444"/>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44" name="Freeform 8"/>
          <p:cNvSpPr>
            <a:spLocks noChangeArrowheads="1"/>
          </p:cNvSpPr>
          <p:nvPr/>
        </p:nvSpPr>
        <p:spPr bwMode="auto">
          <a:xfrm>
            <a:off x="855663" y="947738"/>
            <a:ext cx="482600" cy="117475"/>
          </a:xfrm>
          <a:custGeom>
            <a:avLst/>
            <a:gdLst>
              <a:gd name="T0" fmla="*/ 213 w 304"/>
              <a:gd name="T1" fmla="*/ 74 h 74"/>
              <a:gd name="T2" fmla="*/ 304 w 304"/>
              <a:gd name="T3" fmla="*/ 10 h 74"/>
              <a:gd name="T4" fmla="*/ 117 w 304"/>
              <a:gd name="T5" fmla="*/ 0 h 74"/>
              <a:gd name="T6" fmla="*/ 0 w 304"/>
              <a:gd name="T7" fmla="*/ 59 h 74"/>
            </a:gdLst>
            <a:ahLst/>
            <a:cxnLst>
              <a:cxn ang="0">
                <a:pos x="T0" y="T1"/>
              </a:cxn>
              <a:cxn ang="0">
                <a:pos x="T2" y="T3"/>
              </a:cxn>
              <a:cxn ang="0">
                <a:pos x="T4" y="T5"/>
              </a:cxn>
              <a:cxn ang="0">
                <a:pos x="T6" y="T7"/>
              </a:cxn>
            </a:cxnLst>
            <a:rect l="0" t="0" r="r" b="b"/>
            <a:pathLst>
              <a:path w="304" h="74">
                <a:moveTo>
                  <a:pt x="213" y="74"/>
                </a:moveTo>
                <a:lnTo>
                  <a:pt x="304" y="10"/>
                </a:lnTo>
                <a:lnTo>
                  <a:pt x="117" y="0"/>
                </a:lnTo>
                <a:lnTo>
                  <a:pt x="0" y="59"/>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45" name="Text Box 9"/>
          <p:cNvSpPr txBox="1">
            <a:spLocks noChangeArrowheads="1"/>
          </p:cNvSpPr>
          <p:nvPr/>
        </p:nvSpPr>
        <p:spPr bwMode="auto">
          <a:xfrm>
            <a:off x="927100" y="1073150"/>
            <a:ext cx="184150"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44444"/>
                </a:solidFill>
              </a:rPr>
              <a:t>T</a:t>
            </a:r>
          </a:p>
        </p:txBody>
      </p:sp>
      <p:sp>
        <p:nvSpPr>
          <p:cNvPr id="14346" name="Freeform 10"/>
          <p:cNvSpPr>
            <a:spLocks noChangeArrowheads="1"/>
          </p:cNvSpPr>
          <p:nvPr/>
        </p:nvSpPr>
        <p:spPr bwMode="auto">
          <a:xfrm>
            <a:off x="1268413" y="971550"/>
            <a:ext cx="469900" cy="133350"/>
          </a:xfrm>
          <a:custGeom>
            <a:avLst/>
            <a:gdLst>
              <a:gd name="T0" fmla="*/ 182 w 296"/>
              <a:gd name="T1" fmla="*/ 84 h 84"/>
              <a:gd name="T2" fmla="*/ 296 w 296"/>
              <a:gd name="T3" fmla="*/ 24 h 84"/>
              <a:gd name="T4" fmla="*/ 118 w 296"/>
              <a:gd name="T5" fmla="*/ 0 h 84"/>
              <a:gd name="T6" fmla="*/ 0 w 296"/>
              <a:gd name="T7" fmla="*/ 54 h 84"/>
            </a:gdLst>
            <a:ahLst/>
            <a:cxnLst>
              <a:cxn ang="0">
                <a:pos x="T0" y="T1"/>
              </a:cxn>
              <a:cxn ang="0">
                <a:pos x="T2" y="T3"/>
              </a:cxn>
              <a:cxn ang="0">
                <a:pos x="T4" y="T5"/>
              </a:cxn>
              <a:cxn ang="0">
                <a:pos x="T6" y="T7"/>
              </a:cxn>
            </a:cxnLst>
            <a:rect l="0" t="0" r="r" b="b"/>
            <a:pathLst>
              <a:path w="296" h="84">
                <a:moveTo>
                  <a:pt x="182" y="84"/>
                </a:moveTo>
                <a:lnTo>
                  <a:pt x="296" y="24"/>
                </a:lnTo>
                <a:lnTo>
                  <a:pt x="118" y="0"/>
                </a:lnTo>
                <a:lnTo>
                  <a:pt x="0" y="5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47" name="Freeform 11"/>
          <p:cNvSpPr>
            <a:spLocks noChangeArrowheads="1"/>
          </p:cNvSpPr>
          <p:nvPr/>
        </p:nvSpPr>
        <p:spPr bwMode="auto">
          <a:xfrm>
            <a:off x="1539875" y="1012825"/>
            <a:ext cx="195263" cy="423863"/>
          </a:xfrm>
          <a:custGeom>
            <a:avLst/>
            <a:gdLst>
              <a:gd name="T0" fmla="*/ 0 w 123"/>
              <a:gd name="T1" fmla="*/ 267 h 267"/>
              <a:gd name="T2" fmla="*/ 110 w 123"/>
              <a:gd name="T3" fmla="*/ 209 h 267"/>
              <a:gd name="T4" fmla="*/ 123 w 123"/>
              <a:gd name="T5" fmla="*/ 0 h 267"/>
              <a:gd name="T6" fmla="*/ 6 w 123"/>
              <a:gd name="T7" fmla="*/ 55 h 267"/>
            </a:gdLst>
            <a:ahLst/>
            <a:cxnLst>
              <a:cxn ang="0">
                <a:pos x="T0" y="T1"/>
              </a:cxn>
              <a:cxn ang="0">
                <a:pos x="T2" y="T3"/>
              </a:cxn>
              <a:cxn ang="0">
                <a:pos x="T4" y="T5"/>
              </a:cxn>
              <a:cxn ang="0">
                <a:pos x="T6" y="T7"/>
              </a:cxn>
            </a:cxnLst>
            <a:rect l="0" t="0" r="r" b="b"/>
            <a:pathLst>
              <a:path w="123" h="267">
                <a:moveTo>
                  <a:pt x="0" y="267"/>
                </a:moveTo>
                <a:lnTo>
                  <a:pt x="110" y="209"/>
                </a:lnTo>
                <a:lnTo>
                  <a:pt x="123" y="0"/>
                </a:lnTo>
                <a:lnTo>
                  <a:pt x="6" y="55"/>
                </a:lnTo>
                <a:close/>
              </a:path>
            </a:pathLst>
          </a:custGeom>
          <a:gradFill rotWithShape="0">
            <a:gsLst>
              <a:gs pos="0">
                <a:srgbClr val="C0C0C0"/>
              </a:gs>
              <a:gs pos="100000">
                <a:srgbClr val="737373"/>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48" name="Freeform 12"/>
          <p:cNvSpPr>
            <a:spLocks noChangeArrowheads="1"/>
          </p:cNvSpPr>
          <p:nvPr/>
        </p:nvSpPr>
        <p:spPr bwMode="auto">
          <a:xfrm>
            <a:off x="1258888" y="1057275"/>
            <a:ext cx="292100" cy="381000"/>
          </a:xfrm>
          <a:custGeom>
            <a:avLst/>
            <a:gdLst>
              <a:gd name="T0" fmla="*/ 6 w 184"/>
              <a:gd name="T1" fmla="*/ 0 h 240"/>
              <a:gd name="T2" fmla="*/ 184 w 184"/>
              <a:gd name="T3" fmla="*/ 28 h 240"/>
              <a:gd name="T4" fmla="*/ 177 w 184"/>
              <a:gd name="T5" fmla="*/ 240 h 240"/>
              <a:gd name="T6" fmla="*/ 0 w 184"/>
              <a:gd name="T7" fmla="*/ 205 h 240"/>
            </a:gdLst>
            <a:ahLst/>
            <a:cxnLst>
              <a:cxn ang="0">
                <a:pos x="T0" y="T1"/>
              </a:cxn>
              <a:cxn ang="0">
                <a:pos x="T2" y="T3"/>
              </a:cxn>
              <a:cxn ang="0">
                <a:pos x="T4" y="T5"/>
              </a:cxn>
              <a:cxn ang="0">
                <a:pos x="T6" y="T7"/>
              </a:cxn>
            </a:cxnLst>
            <a:rect l="0" t="0" r="r" b="b"/>
            <a:pathLst>
              <a:path w="184" h="240">
                <a:moveTo>
                  <a:pt x="6" y="0"/>
                </a:moveTo>
                <a:lnTo>
                  <a:pt x="184" y="28"/>
                </a:lnTo>
                <a:lnTo>
                  <a:pt x="177" y="240"/>
                </a:lnTo>
                <a:lnTo>
                  <a:pt x="0" y="205"/>
                </a:lnTo>
                <a:close/>
              </a:path>
            </a:pathLst>
          </a:custGeom>
          <a:solidFill>
            <a:srgbClr val="B4B4B4"/>
          </a:soli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49" name="Freeform 13"/>
          <p:cNvSpPr>
            <a:spLocks noChangeArrowheads="1"/>
          </p:cNvSpPr>
          <p:nvPr/>
        </p:nvSpPr>
        <p:spPr bwMode="auto">
          <a:xfrm>
            <a:off x="1296988" y="1103313"/>
            <a:ext cx="212725" cy="292100"/>
          </a:xfrm>
          <a:custGeom>
            <a:avLst/>
            <a:gdLst>
              <a:gd name="T0" fmla="*/ 7 w 134"/>
              <a:gd name="T1" fmla="*/ 0 h 184"/>
              <a:gd name="T2" fmla="*/ 134 w 134"/>
              <a:gd name="T3" fmla="*/ 23 h 184"/>
              <a:gd name="T4" fmla="*/ 129 w 134"/>
              <a:gd name="T5" fmla="*/ 184 h 184"/>
              <a:gd name="T6" fmla="*/ 0 w 134"/>
              <a:gd name="T7" fmla="*/ 156 h 184"/>
            </a:gdLst>
            <a:ahLst/>
            <a:cxnLst>
              <a:cxn ang="0">
                <a:pos x="T0" y="T1"/>
              </a:cxn>
              <a:cxn ang="0">
                <a:pos x="T2" y="T3"/>
              </a:cxn>
              <a:cxn ang="0">
                <a:pos x="T4" y="T5"/>
              </a:cxn>
              <a:cxn ang="0">
                <a:pos x="T6" y="T7"/>
              </a:cxn>
            </a:cxnLst>
            <a:rect l="0" t="0" r="r" b="b"/>
            <a:pathLst>
              <a:path w="134" h="184">
                <a:moveTo>
                  <a:pt x="7" y="0"/>
                </a:moveTo>
                <a:lnTo>
                  <a:pt x="134" y="23"/>
                </a:lnTo>
                <a:lnTo>
                  <a:pt x="129" y="184"/>
                </a:lnTo>
                <a:lnTo>
                  <a:pt x="0" y="156"/>
                </a:lnTo>
                <a:close/>
              </a:path>
            </a:pathLst>
          </a:custGeom>
          <a:gradFill rotWithShape="0">
            <a:gsLst>
              <a:gs pos="0">
                <a:srgbClr val="B4B4B4"/>
              </a:gs>
              <a:gs pos="100000">
                <a:srgbClr val="F0F0F0"/>
              </a:gs>
            </a:gsLst>
            <a:path path="rect">
              <a:fillToRect t="100000" r="100000"/>
            </a:path>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50" name="Text Box 14"/>
          <p:cNvSpPr txBox="1">
            <a:spLocks noChangeArrowheads="1"/>
          </p:cNvSpPr>
          <p:nvPr/>
        </p:nvSpPr>
        <p:spPr bwMode="auto">
          <a:xfrm>
            <a:off x="1298575" y="1082675"/>
            <a:ext cx="200025" cy="30956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B4B4B4"/>
                </a:solidFill>
              </a:rPr>
              <a:t>C</a:t>
            </a:r>
          </a:p>
        </p:txBody>
      </p:sp>
      <p:sp>
        <p:nvSpPr>
          <p:cNvPr id="14351" name="Freeform 15"/>
          <p:cNvSpPr>
            <a:spLocks noChangeArrowheads="1"/>
          </p:cNvSpPr>
          <p:nvPr/>
        </p:nvSpPr>
        <p:spPr bwMode="auto">
          <a:xfrm>
            <a:off x="2101850" y="1049338"/>
            <a:ext cx="550863" cy="142875"/>
          </a:xfrm>
          <a:custGeom>
            <a:avLst/>
            <a:gdLst>
              <a:gd name="T0" fmla="*/ 213 w 347"/>
              <a:gd name="T1" fmla="*/ 90 h 90"/>
              <a:gd name="T2" fmla="*/ 347 w 347"/>
              <a:gd name="T3" fmla="*/ 25 h 90"/>
              <a:gd name="T4" fmla="*/ 140 w 347"/>
              <a:gd name="T5" fmla="*/ 0 h 90"/>
              <a:gd name="T6" fmla="*/ 0 w 347"/>
              <a:gd name="T7" fmla="*/ 58 h 90"/>
            </a:gdLst>
            <a:ahLst/>
            <a:cxnLst>
              <a:cxn ang="0">
                <a:pos x="T0" y="T1"/>
              </a:cxn>
              <a:cxn ang="0">
                <a:pos x="T2" y="T3"/>
              </a:cxn>
              <a:cxn ang="0">
                <a:pos x="T4" y="T5"/>
              </a:cxn>
              <a:cxn ang="0">
                <a:pos x="T6" y="T7"/>
              </a:cxn>
            </a:cxnLst>
            <a:rect l="0" t="0" r="r" b="b"/>
            <a:pathLst>
              <a:path w="347" h="90">
                <a:moveTo>
                  <a:pt x="213" y="90"/>
                </a:moveTo>
                <a:lnTo>
                  <a:pt x="347" y="25"/>
                </a:lnTo>
                <a:lnTo>
                  <a:pt x="140" y="0"/>
                </a:lnTo>
                <a:lnTo>
                  <a:pt x="0" y="58"/>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52" name="Freeform 16"/>
          <p:cNvSpPr>
            <a:spLocks noChangeArrowheads="1"/>
          </p:cNvSpPr>
          <p:nvPr/>
        </p:nvSpPr>
        <p:spPr bwMode="auto">
          <a:xfrm>
            <a:off x="2435225" y="1087438"/>
            <a:ext cx="217488" cy="454025"/>
          </a:xfrm>
          <a:custGeom>
            <a:avLst/>
            <a:gdLst>
              <a:gd name="T0" fmla="*/ 7 w 137"/>
              <a:gd name="T1" fmla="*/ 286 h 286"/>
              <a:gd name="T2" fmla="*/ 137 w 137"/>
              <a:gd name="T3" fmla="*/ 189 h 286"/>
              <a:gd name="T4" fmla="*/ 136 w 137"/>
              <a:gd name="T5" fmla="*/ 0 h 286"/>
              <a:gd name="T6" fmla="*/ 0 w 137"/>
              <a:gd name="T7" fmla="*/ 66 h 286"/>
            </a:gdLst>
            <a:ahLst/>
            <a:cxnLst>
              <a:cxn ang="0">
                <a:pos x="T0" y="T1"/>
              </a:cxn>
              <a:cxn ang="0">
                <a:pos x="T2" y="T3"/>
              </a:cxn>
              <a:cxn ang="0">
                <a:pos x="T4" y="T5"/>
              </a:cxn>
              <a:cxn ang="0">
                <a:pos x="T6" y="T7"/>
              </a:cxn>
            </a:cxnLst>
            <a:rect l="0" t="0" r="r" b="b"/>
            <a:pathLst>
              <a:path w="137" h="286">
                <a:moveTo>
                  <a:pt x="7" y="286"/>
                </a:moveTo>
                <a:lnTo>
                  <a:pt x="137" y="189"/>
                </a:lnTo>
                <a:lnTo>
                  <a:pt x="136" y="0"/>
                </a:lnTo>
                <a:lnTo>
                  <a:pt x="0" y="66"/>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53" name="Freeform 17"/>
          <p:cNvSpPr>
            <a:spLocks noChangeArrowheads="1"/>
          </p:cNvSpPr>
          <p:nvPr/>
        </p:nvSpPr>
        <p:spPr bwMode="auto">
          <a:xfrm>
            <a:off x="2098675" y="1143000"/>
            <a:ext cx="338138" cy="422275"/>
          </a:xfrm>
          <a:custGeom>
            <a:avLst/>
            <a:gdLst>
              <a:gd name="T0" fmla="*/ 0 w 213"/>
              <a:gd name="T1" fmla="*/ 0 h 266"/>
              <a:gd name="T2" fmla="*/ 213 w 213"/>
              <a:gd name="T3" fmla="*/ 32 h 266"/>
              <a:gd name="T4" fmla="*/ 213 w 213"/>
              <a:gd name="T5" fmla="*/ 266 h 266"/>
              <a:gd name="T6" fmla="*/ 0 w 213"/>
              <a:gd name="T7" fmla="*/ 228 h 266"/>
            </a:gdLst>
            <a:ahLst/>
            <a:cxnLst>
              <a:cxn ang="0">
                <a:pos x="T0" y="T1"/>
              </a:cxn>
              <a:cxn ang="0">
                <a:pos x="T2" y="T3"/>
              </a:cxn>
              <a:cxn ang="0">
                <a:pos x="T4" y="T5"/>
              </a:cxn>
              <a:cxn ang="0">
                <a:pos x="T6" y="T7"/>
              </a:cxn>
            </a:cxnLst>
            <a:rect l="0" t="0" r="r" b="b"/>
            <a:pathLst>
              <a:path w="213" h="266">
                <a:moveTo>
                  <a:pt x="0" y="0"/>
                </a:moveTo>
                <a:lnTo>
                  <a:pt x="213" y="32"/>
                </a:lnTo>
                <a:lnTo>
                  <a:pt x="213" y="266"/>
                </a:lnTo>
                <a:lnTo>
                  <a:pt x="0" y="228"/>
                </a:lnTo>
                <a:close/>
              </a:path>
            </a:pathLst>
          </a:custGeom>
          <a:solidFill>
            <a:srgbClr val="737373"/>
          </a:solidFill>
          <a:ln w="12700">
            <a:solidFill>
              <a:srgbClr val="737373"/>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54" name="Freeform 18"/>
          <p:cNvSpPr>
            <a:spLocks noChangeArrowheads="1"/>
          </p:cNvSpPr>
          <p:nvPr/>
        </p:nvSpPr>
        <p:spPr bwMode="auto">
          <a:xfrm>
            <a:off x="2138363" y="1196975"/>
            <a:ext cx="249237" cy="311150"/>
          </a:xfrm>
          <a:custGeom>
            <a:avLst/>
            <a:gdLst>
              <a:gd name="T0" fmla="*/ 0 w 157"/>
              <a:gd name="T1" fmla="*/ 0 h 196"/>
              <a:gd name="T2" fmla="*/ 156 w 157"/>
              <a:gd name="T3" fmla="*/ 23 h 196"/>
              <a:gd name="T4" fmla="*/ 157 w 157"/>
              <a:gd name="T5" fmla="*/ 196 h 196"/>
              <a:gd name="T6" fmla="*/ 1 w 157"/>
              <a:gd name="T7" fmla="*/ 167 h 196"/>
            </a:gdLst>
            <a:ahLst/>
            <a:cxnLst>
              <a:cxn ang="0">
                <a:pos x="T0" y="T1"/>
              </a:cxn>
              <a:cxn ang="0">
                <a:pos x="T2" y="T3"/>
              </a:cxn>
              <a:cxn ang="0">
                <a:pos x="T4" y="T5"/>
              </a:cxn>
              <a:cxn ang="0">
                <a:pos x="T6" y="T7"/>
              </a:cxn>
            </a:cxnLst>
            <a:rect l="0" t="0" r="r" b="b"/>
            <a:pathLst>
              <a:path w="157" h="196">
                <a:moveTo>
                  <a:pt x="0" y="0"/>
                </a:moveTo>
                <a:lnTo>
                  <a:pt x="156" y="23"/>
                </a:lnTo>
                <a:lnTo>
                  <a:pt x="157" y="196"/>
                </a:lnTo>
                <a:lnTo>
                  <a:pt x="1" y="167"/>
                </a:lnTo>
                <a:close/>
              </a:path>
            </a:pathLst>
          </a:custGeom>
          <a:gradFill rotWithShape="0">
            <a:gsLst>
              <a:gs pos="0">
                <a:srgbClr val="B4B4B4"/>
              </a:gs>
              <a:gs pos="100000">
                <a:srgbClr val="DCDCDC"/>
              </a:gs>
            </a:gsLst>
            <a:lin ang="54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55" name="Text Box 19"/>
          <p:cNvSpPr txBox="1">
            <a:spLocks noChangeArrowheads="1"/>
          </p:cNvSpPr>
          <p:nvPr/>
        </p:nvSpPr>
        <p:spPr bwMode="auto">
          <a:xfrm>
            <a:off x="2214563" y="1195388"/>
            <a:ext cx="106362" cy="30956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808080"/>
                </a:solidFill>
              </a:rPr>
              <a:t>I</a:t>
            </a:r>
          </a:p>
        </p:txBody>
      </p:sp>
      <p:sp>
        <p:nvSpPr>
          <p:cNvPr id="14356" name="Freeform 20"/>
          <p:cNvSpPr>
            <a:spLocks noChangeArrowheads="1"/>
          </p:cNvSpPr>
          <p:nvPr/>
        </p:nvSpPr>
        <p:spPr bwMode="auto">
          <a:xfrm>
            <a:off x="2387600" y="1143000"/>
            <a:ext cx="563563" cy="179388"/>
          </a:xfrm>
          <a:custGeom>
            <a:avLst/>
            <a:gdLst>
              <a:gd name="T0" fmla="*/ 220 w 355"/>
              <a:gd name="T1" fmla="*/ 113 h 113"/>
              <a:gd name="T2" fmla="*/ 355 w 355"/>
              <a:gd name="T3" fmla="*/ 37 h 113"/>
              <a:gd name="T4" fmla="*/ 135 w 355"/>
              <a:gd name="T5" fmla="*/ 0 h 113"/>
              <a:gd name="T6" fmla="*/ 0 w 355"/>
              <a:gd name="T7" fmla="*/ 64 h 113"/>
            </a:gdLst>
            <a:ahLst/>
            <a:cxnLst>
              <a:cxn ang="0">
                <a:pos x="T0" y="T1"/>
              </a:cxn>
              <a:cxn ang="0">
                <a:pos x="T2" y="T3"/>
              </a:cxn>
              <a:cxn ang="0">
                <a:pos x="T4" y="T5"/>
              </a:cxn>
              <a:cxn ang="0">
                <a:pos x="T6" y="T7"/>
              </a:cxn>
            </a:cxnLst>
            <a:rect l="0" t="0" r="r" b="b"/>
            <a:pathLst>
              <a:path w="355" h="113">
                <a:moveTo>
                  <a:pt x="220" y="113"/>
                </a:moveTo>
                <a:lnTo>
                  <a:pt x="355" y="37"/>
                </a:lnTo>
                <a:lnTo>
                  <a:pt x="135" y="0"/>
                </a:lnTo>
                <a:lnTo>
                  <a:pt x="0" y="6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57" name="Freeform 21"/>
          <p:cNvSpPr>
            <a:spLocks noChangeArrowheads="1"/>
          </p:cNvSpPr>
          <p:nvPr/>
        </p:nvSpPr>
        <p:spPr bwMode="auto">
          <a:xfrm>
            <a:off x="2735263" y="1200150"/>
            <a:ext cx="223837" cy="501650"/>
          </a:xfrm>
          <a:custGeom>
            <a:avLst/>
            <a:gdLst>
              <a:gd name="T0" fmla="*/ 2 w 141"/>
              <a:gd name="T1" fmla="*/ 316 h 316"/>
              <a:gd name="T2" fmla="*/ 141 w 141"/>
              <a:gd name="T3" fmla="*/ 237 h 316"/>
              <a:gd name="T4" fmla="*/ 136 w 141"/>
              <a:gd name="T5" fmla="*/ 0 h 316"/>
              <a:gd name="T6" fmla="*/ 0 w 141"/>
              <a:gd name="T7" fmla="*/ 78 h 316"/>
            </a:gdLst>
            <a:ahLst/>
            <a:cxnLst>
              <a:cxn ang="0">
                <a:pos x="T0" y="T1"/>
              </a:cxn>
              <a:cxn ang="0">
                <a:pos x="T2" y="T3"/>
              </a:cxn>
              <a:cxn ang="0">
                <a:pos x="T4" y="T5"/>
              </a:cxn>
              <a:cxn ang="0">
                <a:pos x="T6" y="T7"/>
              </a:cxn>
            </a:cxnLst>
            <a:rect l="0" t="0" r="r" b="b"/>
            <a:pathLst>
              <a:path w="141" h="316">
                <a:moveTo>
                  <a:pt x="2" y="316"/>
                </a:moveTo>
                <a:lnTo>
                  <a:pt x="141" y="237"/>
                </a:lnTo>
                <a:lnTo>
                  <a:pt x="136" y="0"/>
                </a:lnTo>
                <a:lnTo>
                  <a:pt x="0" y="78"/>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58" name="Freeform 22"/>
          <p:cNvSpPr>
            <a:spLocks noChangeArrowheads="1"/>
          </p:cNvSpPr>
          <p:nvPr/>
        </p:nvSpPr>
        <p:spPr bwMode="auto">
          <a:xfrm>
            <a:off x="2387600" y="1249363"/>
            <a:ext cx="347663" cy="454025"/>
          </a:xfrm>
          <a:custGeom>
            <a:avLst/>
            <a:gdLst>
              <a:gd name="T0" fmla="*/ 0 w 219"/>
              <a:gd name="T1" fmla="*/ 0 h 286"/>
              <a:gd name="T2" fmla="*/ 218 w 219"/>
              <a:gd name="T3" fmla="*/ 45 h 286"/>
              <a:gd name="T4" fmla="*/ 219 w 219"/>
              <a:gd name="T5" fmla="*/ 286 h 286"/>
              <a:gd name="T6" fmla="*/ 2 w 219"/>
              <a:gd name="T7" fmla="*/ 236 h 286"/>
            </a:gdLst>
            <a:ahLst/>
            <a:cxnLst>
              <a:cxn ang="0">
                <a:pos x="T0" y="T1"/>
              </a:cxn>
              <a:cxn ang="0">
                <a:pos x="T2" y="T3"/>
              </a:cxn>
              <a:cxn ang="0">
                <a:pos x="T4" y="T5"/>
              </a:cxn>
              <a:cxn ang="0">
                <a:pos x="T6" y="T7"/>
              </a:cxn>
            </a:cxnLst>
            <a:rect l="0" t="0" r="r" b="b"/>
            <a:pathLst>
              <a:path w="219" h="286">
                <a:moveTo>
                  <a:pt x="0" y="0"/>
                </a:moveTo>
                <a:lnTo>
                  <a:pt x="218" y="45"/>
                </a:lnTo>
                <a:lnTo>
                  <a:pt x="219" y="286"/>
                </a:lnTo>
                <a:lnTo>
                  <a:pt x="2" y="236"/>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59" name="Freeform 23"/>
          <p:cNvSpPr>
            <a:spLocks noChangeArrowheads="1"/>
          </p:cNvSpPr>
          <p:nvPr/>
        </p:nvSpPr>
        <p:spPr bwMode="auto">
          <a:xfrm>
            <a:off x="2430463" y="1298575"/>
            <a:ext cx="261937" cy="347663"/>
          </a:xfrm>
          <a:custGeom>
            <a:avLst/>
            <a:gdLst>
              <a:gd name="T0" fmla="*/ 0 w 165"/>
              <a:gd name="T1" fmla="*/ 0 h 219"/>
              <a:gd name="T2" fmla="*/ 164 w 165"/>
              <a:gd name="T3" fmla="*/ 37 h 219"/>
              <a:gd name="T4" fmla="*/ 165 w 165"/>
              <a:gd name="T5" fmla="*/ 219 h 219"/>
              <a:gd name="T6" fmla="*/ 1 w 165"/>
              <a:gd name="T7" fmla="*/ 184 h 219"/>
            </a:gdLst>
            <a:ahLst/>
            <a:cxnLst>
              <a:cxn ang="0">
                <a:pos x="T0" y="T1"/>
              </a:cxn>
              <a:cxn ang="0">
                <a:pos x="T2" y="T3"/>
              </a:cxn>
              <a:cxn ang="0">
                <a:pos x="T4" y="T5"/>
              </a:cxn>
              <a:cxn ang="0">
                <a:pos x="T6" y="T7"/>
              </a:cxn>
            </a:cxnLst>
            <a:rect l="0" t="0" r="r" b="b"/>
            <a:pathLst>
              <a:path w="165" h="219">
                <a:moveTo>
                  <a:pt x="0" y="0"/>
                </a:moveTo>
                <a:lnTo>
                  <a:pt x="164" y="37"/>
                </a:lnTo>
                <a:lnTo>
                  <a:pt x="165" y="219"/>
                </a:lnTo>
                <a:lnTo>
                  <a:pt x="1" y="184"/>
                </a:lnTo>
                <a:close/>
              </a:path>
            </a:pathLst>
          </a:custGeom>
          <a:gradFill rotWithShape="0">
            <a:gsLst>
              <a:gs pos="0">
                <a:srgbClr val="F0F0F0"/>
              </a:gs>
              <a:gs pos="100000">
                <a:srgbClr val="919191"/>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60" name="Text Box 24"/>
          <p:cNvSpPr txBox="1">
            <a:spLocks noChangeArrowheads="1"/>
          </p:cNvSpPr>
          <p:nvPr/>
        </p:nvSpPr>
        <p:spPr bwMode="auto">
          <a:xfrm>
            <a:off x="2476500" y="1327150"/>
            <a:ext cx="169863"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919191"/>
                </a:solidFill>
              </a:rPr>
              <a:t>P</a:t>
            </a:r>
          </a:p>
        </p:txBody>
      </p:sp>
      <p:sp>
        <p:nvSpPr>
          <p:cNvPr id="14361" name="Freeform 25"/>
          <p:cNvSpPr>
            <a:spLocks noChangeArrowheads="1"/>
          </p:cNvSpPr>
          <p:nvPr/>
        </p:nvSpPr>
        <p:spPr bwMode="auto">
          <a:xfrm>
            <a:off x="1943100" y="1057275"/>
            <a:ext cx="155575" cy="457200"/>
          </a:xfrm>
          <a:custGeom>
            <a:avLst/>
            <a:gdLst>
              <a:gd name="T0" fmla="*/ 1 w 98"/>
              <a:gd name="T1" fmla="*/ 288 h 288"/>
              <a:gd name="T2" fmla="*/ 93 w 98"/>
              <a:gd name="T3" fmla="*/ 218 h 288"/>
              <a:gd name="T4" fmla="*/ 98 w 98"/>
              <a:gd name="T5" fmla="*/ 0 h 288"/>
              <a:gd name="T6" fmla="*/ 0 w 98"/>
              <a:gd name="T7" fmla="*/ 66 h 288"/>
            </a:gdLst>
            <a:ahLst/>
            <a:cxnLst>
              <a:cxn ang="0">
                <a:pos x="T0" y="T1"/>
              </a:cxn>
              <a:cxn ang="0">
                <a:pos x="T2" y="T3"/>
              </a:cxn>
              <a:cxn ang="0">
                <a:pos x="T4" y="T5"/>
              </a:cxn>
              <a:cxn ang="0">
                <a:pos x="T6" y="T7"/>
              </a:cxn>
            </a:cxnLst>
            <a:rect l="0" t="0" r="r" b="b"/>
            <a:pathLst>
              <a:path w="98" h="288">
                <a:moveTo>
                  <a:pt x="1" y="288"/>
                </a:moveTo>
                <a:lnTo>
                  <a:pt x="93" y="218"/>
                </a:lnTo>
                <a:lnTo>
                  <a:pt x="98" y="0"/>
                </a:lnTo>
                <a:lnTo>
                  <a:pt x="0" y="66"/>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62" name="Freeform 26"/>
          <p:cNvSpPr>
            <a:spLocks noChangeArrowheads="1"/>
          </p:cNvSpPr>
          <p:nvPr/>
        </p:nvSpPr>
        <p:spPr bwMode="auto">
          <a:xfrm>
            <a:off x="1609725" y="1039813"/>
            <a:ext cx="488950" cy="123825"/>
          </a:xfrm>
          <a:custGeom>
            <a:avLst/>
            <a:gdLst>
              <a:gd name="T0" fmla="*/ 213 w 308"/>
              <a:gd name="T1" fmla="*/ 78 h 78"/>
              <a:gd name="T2" fmla="*/ 308 w 308"/>
              <a:gd name="T3" fmla="*/ 10 h 78"/>
              <a:gd name="T4" fmla="*/ 121 w 308"/>
              <a:gd name="T5" fmla="*/ 0 h 78"/>
              <a:gd name="T6" fmla="*/ 0 w 308"/>
              <a:gd name="T7" fmla="*/ 64 h 78"/>
            </a:gdLst>
            <a:ahLst/>
            <a:cxnLst>
              <a:cxn ang="0">
                <a:pos x="T0" y="T1"/>
              </a:cxn>
              <a:cxn ang="0">
                <a:pos x="T2" y="T3"/>
              </a:cxn>
              <a:cxn ang="0">
                <a:pos x="T4" y="T5"/>
              </a:cxn>
              <a:cxn ang="0">
                <a:pos x="T6" y="T7"/>
              </a:cxn>
            </a:cxnLst>
            <a:rect l="0" t="0" r="r" b="b"/>
            <a:pathLst>
              <a:path w="308" h="78">
                <a:moveTo>
                  <a:pt x="213" y="78"/>
                </a:moveTo>
                <a:lnTo>
                  <a:pt x="308" y="10"/>
                </a:lnTo>
                <a:lnTo>
                  <a:pt x="121" y="0"/>
                </a:lnTo>
                <a:lnTo>
                  <a:pt x="0" y="6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63" name="Freeform 27"/>
          <p:cNvSpPr>
            <a:spLocks noChangeArrowheads="1"/>
          </p:cNvSpPr>
          <p:nvPr/>
        </p:nvSpPr>
        <p:spPr bwMode="auto">
          <a:xfrm>
            <a:off x="1612900" y="1139825"/>
            <a:ext cx="334963" cy="373063"/>
          </a:xfrm>
          <a:custGeom>
            <a:avLst/>
            <a:gdLst>
              <a:gd name="T0" fmla="*/ 0 w 211"/>
              <a:gd name="T1" fmla="*/ 0 h 235"/>
              <a:gd name="T2" fmla="*/ 207 w 211"/>
              <a:gd name="T3" fmla="*/ 12 h 235"/>
              <a:gd name="T4" fmla="*/ 211 w 211"/>
              <a:gd name="T5" fmla="*/ 235 h 235"/>
              <a:gd name="T6" fmla="*/ 2 w 211"/>
              <a:gd name="T7" fmla="*/ 214 h 235"/>
            </a:gdLst>
            <a:ahLst/>
            <a:cxnLst>
              <a:cxn ang="0">
                <a:pos x="T0" y="T1"/>
              </a:cxn>
              <a:cxn ang="0">
                <a:pos x="T2" y="T3"/>
              </a:cxn>
              <a:cxn ang="0">
                <a:pos x="T4" y="T5"/>
              </a:cxn>
              <a:cxn ang="0">
                <a:pos x="T6" y="T7"/>
              </a:cxn>
            </a:cxnLst>
            <a:rect l="0" t="0" r="r" b="b"/>
            <a:pathLst>
              <a:path w="211" h="235">
                <a:moveTo>
                  <a:pt x="0" y="0"/>
                </a:moveTo>
                <a:lnTo>
                  <a:pt x="207" y="12"/>
                </a:lnTo>
                <a:lnTo>
                  <a:pt x="211" y="235"/>
                </a:lnTo>
                <a:lnTo>
                  <a:pt x="2" y="214"/>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64" name="Freeform 28"/>
          <p:cNvSpPr>
            <a:spLocks noChangeArrowheads="1"/>
          </p:cNvSpPr>
          <p:nvPr/>
        </p:nvSpPr>
        <p:spPr bwMode="auto">
          <a:xfrm>
            <a:off x="1651000" y="1189038"/>
            <a:ext cx="254000" cy="276225"/>
          </a:xfrm>
          <a:custGeom>
            <a:avLst/>
            <a:gdLst>
              <a:gd name="T0" fmla="*/ 0 w 160"/>
              <a:gd name="T1" fmla="*/ 0 h 174"/>
              <a:gd name="T2" fmla="*/ 157 w 160"/>
              <a:gd name="T3" fmla="*/ 10 h 174"/>
              <a:gd name="T4" fmla="*/ 160 w 160"/>
              <a:gd name="T5" fmla="*/ 174 h 174"/>
              <a:gd name="T6" fmla="*/ 1 w 160"/>
              <a:gd name="T7" fmla="*/ 159 h 174"/>
            </a:gdLst>
            <a:ahLst/>
            <a:cxnLst>
              <a:cxn ang="0">
                <a:pos x="T0" y="T1"/>
              </a:cxn>
              <a:cxn ang="0">
                <a:pos x="T2" y="T3"/>
              </a:cxn>
              <a:cxn ang="0">
                <a:pos x="T4" y="T5"/>
              </a:cxn>
              <a:cxn ang="0">
                <a:pos x="T6" y="T7"/>
              </a:cxn>
            </a:cxnLst>
            <a:rect l="0" t="0" r="r" b="b"/>
            <a:pathLst>
              <a:path w="160" h="174">
                <a:moveTo>
                  <a:pt x="0" y="0"/>
                </a:moveTo>
                <a:lnTo>
                  <a:pt x="157" y="10"/>
                </a:lnTo>
                <a:lnTo>
                  <a:pt x="160" y="174"/>
                </a:lnTo>
                <a:lnTo>
                  <a:pt x="1" y="159"/>
                </a:lnTo>
                <a:close/>
              </a:path>
            </a:pathLst>
          </a:custGeom>
          <a:gradFill rotWithShape="0">
            <a:gsLst>
              <a:gs pos="0">
                <a:srgbClr val="F0F0F0"/>
              </a:gs>
              <a:gs pos="100000">
                <a:srgbClr val="919191"/>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65" name="Text Box 29"/>
          <p:cNvSpPr txBox="1">
            <a:spLocks noChangeArrowheads="1"/>
          </p:cNvSpPr>
          <p:nvPr/>
        </p:nvSpPr>
        <p:spPr bwMode="auto">
          <a:xfrm>
            <a:off x="1971675" y="1139825"/>
            <a:ext cx="76200" cy="3143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44444"/>
                </a:solidFill>
              </a:rPr>
              <a:t>/</a:t>
            </a:r>
          </a:p>
        </p:txBody>
      </p:sp>
      <p:sp>
        <p:nvSpPr>
          <p:cNvPr id="14366" name="Text Box 30"/>
          <p:cNvSpPr txBox="1">
            <a:spLocks noChangeArrowheads="1"/>
          </p:cNvSpPr>
          <p:nvPr/>
        </p:nvSpPr>
        <p:spPr bwMode="auto">
          <a:xfrm>
            <a:off x="1690688" y="1166813"/>
            <a:ext cx="169862" cy="30956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919191"/>
                </a:solidFill>
              </a:rPr>
              <a:t>P</a:t>
            </a:r>
          </a:p>
        </p:txBody>
      </p:sp>
      <p:sp>
        <p:nvSpPr>
          <p:cNvPr id="14367" name="Freeform 31"/>
          <p:cNvSpPr>
            <a:spLocks noChangeArrowheads="1"/>
          </p:cNvSpPr>
          <p:nvPr/>
        </p:nvSpPr>
        <p:spPr bwMode="auto">
          <a:xfrm>
            <a:off x="1131888" y="601663"/>
            <a:ext cx="484187" cy="98425"/>
          </a:xfrm>
          <a:custGeom>
            <a:avLst/>
            <a:gdLst>
              <a:gd name="T0" fmla="*/ 220 w 305"/>
              <a:gd name="T1" fmla="*/ 62 h 62"/>
              <a:gd name="T2" fmla="*/ 305 w 305"/>
              <a:gd name="T3" fmla="*/ 6 h 62"/>
              <a:gd name="T4" fmla="*/ 102 w 305"/>
              <a:gd name="T5" fmla="*/ 0 h 62"/>
              <a:gd name="T6" fmla="*/ 0 w 305"/>
              <a:gd name="T7" fmla="*/ 50 h 62"/>
            </a:gdLst>
            <a:ahLst/>
            <a:cxnLst>
              <a:cxn ang="0">
                <a:pos x="T0" y="T1"/>
              </a:cxn>
              <a:cxn ang="0">
                <a:pos x="T2" y="T3"/>
              </a:cxn>
              <a:cxn ang="0">
                <a:pos x="T4" y="T5"/>
              </a:cxn>
              <a:cxn ang="0">
                <a:pos x="T6" y="T7"/>
              </a:cxn>
            </a:cxnLst>
            <a:rect l="0" t="0" r="r" b="b"/>
            <a:pathLst>
              <a:path w="305" h="62">
                <a:moveTo>
                  <a:pt x="220" y="62"/>
                </a:moveTo>
                <a:lnTo>
                  <a:pt x="305" y="6"/>
                </a:lnTo>
                <a:lnTo>
                  <a:pt x="102" y="0"/>
                </a:lnTo>
                <a:lnTo>
                  <a:pt x="0" y="50"/>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68" name="Freeform 32"/>
          <p:cNvSpPr>
            <a:spLocks noChangeArrowheads="1"/>
          </p:cNvSpPr>
          <p:nvPr/>
        </p:nvSpPr>
        <p:spPr bwMode="auto">
          <a:xfrm>
            <a:off x="1455738" y="615950"/>
            <a:ext cx="158750" cy="433388"/>
          </a:xfrm>
          <a:custGeom>
            <a:avLst/>
            <a:gdLst>
              <a:gd name="T0" fmla="*/ 0 w 100"/>
              <a:gd name="T1" fmla="*/ 273 h 273"/>
              <a:gd name="T2" fmla="*/ 92 w 100"/>
              <a:gd name="T3" fmla="*/ 197 h 273"/>
              <a:gd name="T4" fmla="*/ 100 w 100"/>
              <a:gd name="T5" fmla="*/ 0 h 273"/>
              <a:gd name="T6" fmla="*/ 4 w 100"/>
              <a:gd name="T7" fmla="*/ 53 h 273"/>
            </a:gdLst>
            <a:ahLst/>
            <a:cxnLst>
              <a:cxn ang="0">
                <a:pos x="T0" y="T1"/>
              </a:cxn>
              <a:cxn ang="0">
                <a:pos x="T2" y="T3"/>
              </a:cxn>
              <a:cxn ang="0">
                <a:pos x="T4" y="T5"/>
              </a:cxn>
              <a:cxn ang="0">
                <a:pos x="T6" y="T7"/>
              </a:cxn>
            </a:cxnLst>
            <a:rect l="0" t="0" r="r" b="b"/>
            <a:pathLst>
              <a:path w="100" h="273">
                <a:moveTo>
                  <a:pt x="0" y="273"/>
                </a:moveTo>
                <a:lnTo>
                  <a:pt x="92" y="197"/>
                </a:lnTo>
                <a:lnTo>
                  <a:pt x="100" y="0"/>
                </a:lnTo>
                <a:lnTo>
                  <a:pt x="4" y="53"/>
                </a:lnTo>
                <a:close/>
              </a:path>
            </a:pathLst>
          </a:custGeom>
          <a:gradFill rotWithShape="0">
            <a:gsLst>
              <a:gs pos="0">
                <a:srgbClr val="5E5E5E"/>
              </a:gs>
              <a:gs pos="50000">
                <a:srgbClr val="DCDCDC"/>
              </a:gs>
              <a:gs pos="100000">
                <a:srgbClr val="5E5E5E"/>
              </a:gs>
            </a:gsLst>
            <a:lin ang="18900000" scaled="1"/>
          </a:gradFill>
          <a:ln w="12700">
            <a:solidFill>
              <a:srgbClr val="5E5E5E"/>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69" name="Freeform 33"/>
          <p:cNvSpPr>
            <a:spLocks noChangeArrowheads="1"/>
          </p:cNvSpPr>
          <p:nvPr/>
        </p:nvSpPr>
        <p:spPr bwMode="auto">
          <a:xfrm>
            <a:off x="1128713" y="682625"/>
            <a:ext cx="330200" cy="366713"/>
          </a:xfrm>
          <a:custGeom>
            <a:avLst/>
            <a:gdLst>
              <a:gd name="T0" fmla="*/ 0 w 208"/>
              <a:gd name="T1" fmla="*/ 0 h 231"/>
              <a:gd name="T2" fmla="*/ 208 w 208"/>
              <a:gd name="T3" fmla="*/ 8 h 231"/>
              <a:gd name="T4" fmla="*/ 208 w 208"/>
              <a:gd name="T5" fmla="*/ 231 h 231"/>
              <a:gd name="T6" fmla="*/ 0 w 208"/>
              <a:gd name="T7" fmla="*/ 211 h 231"/>
            </a:gdLst>
            <a:ahLst/>
            <a:cxnLst>
              <a:cxn ang="0">
                <a:pos x="T0" y="T1"/>
              </a:cxn>
              <a:cxn ang="0">
                <a:pos x="T2" y="T3"/>
              </a:cxn>
              <a:cxn ang="0">
                <a:pos x="T4" y="T5"/>
              </a:cxn>
              <a:cxn ang="0">
                <a:pos x="T6" y="T7"/>
              </a:cxn>
            </a:cxnLst>
            <a:rect l="0" t="0" r="r" b="b"/>
            <a:pathLst>
              <a:path w="208" h="231">
                <a:moveTo>
                  <a:pt x="0" y="0"/>
                </a:moveTo>
                <a:lnTo>
                  <a:pt x="208" y="8"/>
                </a:lnTo>
                <a:lnTo>
                  <a:pt x="208" y="231"/>
                </a:lnTo>
                <a:lnTo>
                  <a:pt x="0" y="211"/>
                </a:lnTo>
                <a:close/>
              </a:path>
            </a:pathLst>
          </a:custGeom>
          <a:solidFill>
            <a:srgbClr val="444444"/>
          </a:solidFill>
          <a:ln w="12700">
            <a:solidFill>
              <a:srgbClr val="44444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70" name="Freeform 34"/>
          <p:cNvSpPr>
            <a:spLocks noChangeArrowheads="1"/>
          </p:cNvSpPr>
          <p:nvPr/>
        </p:nvSpPr>
        <p:spPr bwMode="auto">
          <a:xfrm>
            <a:off x="1166813" y="725488"/>
            <a:ext cx="255587" cy="279400"/>
          </a:xfrm>
          <a:custGeom>
            <a:avLst/>
            <a:gdLst>
              <a:gd name="T0" fmla="*/ 0 w 161"/>
              <a:gd name="T1" fmla="*/ 0 h 176"/>
              <a:gd name="T2" fmla="*/ 161 w 161"/>
              <a:gd name="T3" fmla="*/ 7 h 176"/>
              <a:gd name="T4" fmla="*/ 161 w 161"/>
              <a:gd name="T5" fmla="*/ 176 h 176"/>
              <a:gd name="T6" fmla="*/ 0 w 161"/>
              <a:gd name="T7" fmla="*/ 161 h 176"/>
            </a:gdLst>
            <a:ahLst/>
            <a:cxnLst>
              <a:cxn ang="0">
                <a:pos x="T0" y="T1"/>
              </a:cxn>
              <a:cxn ang="0">
                <a:pos x="T2" y="T3"/>
              </a:cxn>
              <a:cxn ang="0">
                <a:pos x="T4" y="T5"/>
              </a:cxn>
              <a:cxn ang="0">
                <a:pos x="T6" y="T7"/>
              </a:cxn>
            </a:cxnLst>
            <a:rect l="0" t="0" r="r" b="b"/>
            <a:pathLst>
              <a:path w="161" h="176">
                <a:moveTo>
                  <a:pt x="0" y="0"/>
                </a:moveTo>
                <a:lnTo>
                  <a:pt x="161" y="7"/>
                </a:lnTo>
                <a:lnTo>
                  <a:pt x="161" y="176"/>
                </a:lnTo>
                <a:lnTo>
                  <a:pt x="0" y="161"/>
                </a:lnTo>
                <a:close/>
              </a:path>
            </a:pathLst>
          </a:custGeom>
          <a:gradFill rotWithShape="0">
            <a:gsLst>
              <a:gs pos="0">
                <a:srgbClr val="B4B4B4"/>
              </a:gs>
              <a:gs pos="100000">
                <a:srgbClr val="DCDCDC"/>
              </a:gs>
            </a:gsLst>
            <a:lin ang="27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71" name="Text Box 35"/>
          <p:cNvSpPr txBox="1">
            <a:spLocks noChangeArrowheads="1"/>
          </p:cNvSpPr>
          <p:nvPr/>
        </p:nvSpPr>
        <p:spPr bwMode="auto">
          <a:xfrm>
            <a:off x="1220788" y="709613"/>
            <a:ext cx="107950" cy="31115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44444"/>
                </a:solidFill>
              </a:rPr>
              <a:t>I</a:t>
            </a:r>
          </a:p>
        </p:txBody>
      </p:sp>
      <p:sp>
        <p:nvSpPr>
          <p:cNvPr id="14372" name="Freeform 36"/>
          <p:cNvSpPr>
            <a:spLocks noChangeArrowheads="1"/>
          </p:cNvSpPr>
          <p:nvPr/>
        </p:nvSpPr>
        <p:spPr bwMode="auto">
          <a:xfrm>
            <a:off x="1538288" y="617538"/>
            <a:ext cx="493712" cy="100012"/>
          </a:xfrm>
          <a:custGeom>
            <a:avLst/>
            <a:gdLst>
              <a:gd name="T0" fmla="*/ 219 w 311"/>
              <a:gd name="T1" fmla="*/ 63 h 63"/>
              <a:gd name="T2" fmla="*/ 311 w 311"/>
              <a:gd name="T3" fmla="*/ 5 h 63"/>
              <a:gd name="T4" fmla="*/ 102 w 311"/>
              <a:gd name="T5" fmla="*/ 0 h 63"/>
              <a:gd name="T6" fmla="*/ 0 w 311"/>
              <a:gd name="T7" fmla="*/ 52 h 63"/>
            </a:gdLst>
            <a:ahLst/>
            <a:cxnLst>
              <a:cxn ang="0">
                <a:pos x="T0" y="T1"/>
              </a:cxn>
              <a:cxn ang="0">
                <a:pos x="T2" y="T3"/>
              </a:cxn>
              <a:cxn ang="0">
                <a:pos x="T4" y="T5"/>
              </a:cxn>
              <a:cxn ang="0">
                <a:pos x="T6" y="T7"/>
              </a:cxn>
            </a:cxnLst>
            <a:rect l="0" t="0" r="r" b="b"/>
            <a:pathLst>
              <a:path w="311" h="63">
                <a:moveTo>
                  <a:pt x="219" y="63"/>
                </a:moveTo>
                <a:lnTo>
                  <a:pt x="311" y="5"/>
                </a:lnTo>
                <a:lnTo>
                  <a:pt x="102" y="0"/>
                </a:lnTo>
                <a:lnTo>
                  <a:pt x="0" y="52"/>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73" name="Freeform 37"/>
          <p:cNvSpPr>
            <a:spLocks noChangeArrowheads="1"/>
          </p:cNvSpPr>
          <p:nvPr/>
        </p:nvSpPr>
        <p:spPr bwMode="auto">
          <a:xfrm>
            <a:off x="1873250" y="625475"/>
            <a:ext cx="163513" cy="446088"/>
          </a:xfrm>
          <a:custGeom>
            <a:avLst/>
            <a:gdLst>
              <a:gd name="T0" fmla="*/ 0 w 103"/>
              <a:gd name="T1" fmla="*/ 281 h 281"/>
              <a:gd name="T2" fmla="*/ 91 w 103"/>
              <a:gd name="T3" fmla="*/ 211 h 281"/>
              <a:gd name="T4" fmla="*/ 103 w 103"/>
              <a:gd name="T5" fmla="*/ 0 h 281"/>
              <a:gd name="T6" fmla="*/ 5 w 103"/>
              <a:gd name="T7" fmla="*/ 61 h 281"/>
            </a:gdLst>
            <a:ahLst/>
            <a:cxnLst>
              <a:cxn ang="0">
                <a:pos x="T0" y="T1"/>
              </a:cxn>
              <a:cxn ang="0">
                <a:pos x="T2" y="T3"/>
              </a:cxn>
              <a:cxn ang="0">
                <a:pos x="T4" y="T5"/>
              </a:cxn>
              <a:cxn ang="0">
                <a:pos x="T6" y="T7"/>
              </a:cxn>
            </a:cxnLst>
            <a:rect l="0" t="0" r="r" b="b"/>
            <a:pathLst>
              <a:path w="103" h="281">
                <a:moveTo>
                  <a:pt x="0" y="281"/>
                </a:moveTo>
                <a:lnTo>
                  <a:pt x="91" y="211"/>
                </a:lnTo>
                <a:lnTo>
                  <a:pt x="103" y="0"/>
                </a:lnTo>
                <a:lnTo>
                  <a:pt x="5" y="61"/>
                </a:lnTo>
                <a:close/>
              </a:path>
            </a:pathLst>
          </a:custGeom>
          <a:gradFill rotWithShape="0">
            <a:gsLst>
              <a:gs pos="0">
                <a:srgbClr val="B4B4B4"/>
              </a:gs>
              <a:gs pos="100000">
                <a:srgbClr val="DCDCDC"/>
              </a:gs>
            </a:gsLst>
            <a:lin ang="27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74" name="Freeform 38"/>
          <p:cNvSpPr>
            <a:spLocks noChangeArrowheads="1"/>
          </p:cNvSpPr>
          <p:nvPr/>
        </p:nvSpPr>
        <p:spPr bwMode="auto">
          <a:xfrm>
            <a:off x="1527175" y="700088"/>
            <a:ext cx="354013" cy="374650"/>
          </a:xfrm>
          <a:custGeom>
            <a:avLst/>
            <a:gdLst>
              <a:gd name="T0" fmla="*/ 3 w 223"/>
              <a:gd name="T1" fmla="*/ 0 h 236"/>
              <a:gd name="T2" fmla="*/ 223 w 223"/>
              <a:gd name="T3" fmla="*/ 13 h 236"/>
              <a:gd name="T4" fmla="*/ 219 w 223"/>
              <a:gd name="T5" fmla="*/ 236 h 236"/>
              <a:gd name="T6" fmla="*/ 0 w 223"/>
              <a:gd name="T7" fmla="*/ 221 h 236"/>
            </a:gdLst>
            <a:ahLst/>
            <a:cxnLst>
              <a:cxn ang="0">
                <a:pos x="T0" y="T1"/>
              </a:cxn>
              <a:cxn ang="0">
                <a:pos x="T2" y="T3"/>
              </a:cxn>
              <a:cxn ang="0">
                <a:pos x="T4" y="T5"/>
              </a:cxn>
              <a:cxn ang="0">
                <a:pos x="T6" y="T7"/>
              </a:cxn>
            </a:cxnLst>
            <a:rect l="0" t="0" r="r" b="b"/>
            <a:pathLst>
              <a:path w="223" h="236">
                <a:moveTo>
                  <a:pt x="3" y="0"/>
                </a:moveTo>
                <a:lnTo>
                  <a:pt x="223" y="13"/>
                </a:lnTo>
                <a:lnTo>
                  <a:pt x="219" y="236"/>
                </a:lnTo>
                <a:lnTo>
                  <a:pt x="0" y="221"/>
                </a:lnTo>
                <a:close/>
              </a:path>
            </a:pathLst>
          </a:custGeom>
          <a:solidFill>
            <a:srgbClr val="737373"/>
          </a:solidFill>
          <a:ln w="12700">
            <a:solidFill>
              <a:srgbClr val="737373"/>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75" name="Freeform 39"/>
          <p:cNvSpPr>
            <a:spLocks noChangeArrowheads="1"/>
          </p:cNvSpPr>
          <p:nvPr/>
        </p:nvSpPr>
        <p:spPr bwMode="auto">
          <a:xfrm>
            <a:off x="1568450" y="741363"/>
            <a:ext cx="271463" cy="292100"/>
          </a:xfrm>
          <a:custGeom>
            <a:avLst/>
            <a:gdLst>
              <a:gd name="T0" fmla="*/ 3 w 171"/>
              <a:gd name="T1" fmla="*/ 0 h 184"/>
              <a:gd name="T2" fmla="*/ 171 w 171"/>
              <a:gd name="T3" fmla="*/ 9 h 184"/>
              <a:gd name="T4" fmla="*/ 167 w 171"/>
              <a:gd name="T5" fmla="*/ 184 h 184"/>
              <a:gd name="T6" fmla="*/ 0 w 171"/>
              <a:gd name="T7" fmla="*/ 173 h 184"/>
            </a:gdLst>
            <a:ahLst/>
            <a:cxnLst>
              <a:cxn ang="0">
                <a:pos x="T0" y="T1"/>
              </a:cxn>
              <a:cxn ang="0">
                <a:pos x="T2" y="T3"/>
              </a:cxn>
              <a:cxn ang="0">
                <a:pos x="T4" y="T5"/>
              </a:cxn>
              <a:cxn ang="0">
                <a:pos x="T6" y="T7"/>
              </a:cxn>
            </a:cxnLst>
            <a:rect l="0" t="0" r="r" b="b"/>
            <a:pathLst>
              <a:path w="171" h="184">
                <a:moveTo>
                  <a:pt x="3" y="0"/>
                </a:moveTo>
                <a:lnTo>
                  <a:pt x="171" y="9"/>
                </a:lnTo>
                <a:lnTo>
                  <a:pt x="167" y="184"/>
                </a:lnTo>
                <a:lnTo>
                  <a:pt x="0" y="173"/>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76" name="Text Box 40"/>
          <p:cNvSpPr txBox="1">
            <a:spLocks noChangeArrowheads="1"/>
          </p:cNvSpPr>
          <p:nvPr/>
        </p:nvSpPr>
        <p:spPr bwMode="auto">
          <a:xfrm>
            <a:off x="1609725" y="730250"/>
            <a:ext cx="184150" cy="3143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A0A0A0"/>
                </a:solidFill>
              </a:rPr>
              <a:t>B</a:t>
            </a:r>
          </a:p>
        </p:txBody>
      </p:sp>
      <p:sp>
        <p:nvSpPr>
          <p:cNvPr id="14377" name="Freeform 41"/>
          <p:cNvSpPr>
            <a:spLocks noChangeArrowheads="1"/>
          </p:cNvSpPr>
          <p:nvPr/>
        </p:nvSpPr>
        <p:spPr bwMode="auto">
          <a:xfrm>
            <a:off x="1938338" y="776288"/>
            <a:ext cx="363537" cy="355600"/>
          </a:xfrm>
          <a:custGeom>
            <a:avLst/>
            <a:gdLst>
              <a:gd name="T0" fmla="*/ 0 w 229"/>
              <a:gd name="T1" fmla="*/ 1 h 224"/>
              <a:gd name="T2" fmla="*/ 226 w 229"/>
              <a:gd name="T3" fmla="*/ 0 h 224"/>
              <a:gd name="T4" fmla="*/ 229 w 229"/>
              <a:gd name="T5" fmla="*/ 224 h 224"/>
              <a:gd name="T6" fmla="*/ 4 w 229"/>
              <a:gd name="T7" fmla="*/ 221 h 224"/>
            </a:gdLst>
            <a:ahLst/>
            <a:cxnLst>
              <a:cxn ang="0">
                <a:pos x="T0" y="T1"/>
              </a:cxn>
              <a:cxn ang="0">
                <a:pos x="T2" y="T3"/>
              </a:cxn>
              <a:cxn ang="0">
                <a:pos x="T4" y="T5"/>
              </a:cxn>
              <a:cxn ang="0">
                <a:pos x="T6" y="T7"/>
              </a:cxn>
            </a:cxnLst>
            <a:rect l="0" t="0" r="r" b="b"/>
            <a:pathLst>
              <a:path w="229" h="224">
                <a:moveTo>
                  <a:pt x="0" y="1"/>
                </a:moveTo>
                <a:lnTo>
                  <a:pt x="226" y="0"/>
                </a:lnTo>
                <a:lnTo>
                  <a:pt x="229" y="224"/>
                </a:lnTo>
                <a:lnTo>
                  <a:pt x="4" y="221"/>
                </a:lnTo>
                <a:close/>
              </a:path>
            </a:pathLst>
          </a:custGeom>
          <a:solidFill>
            <a:srgbClr val="B4B4B4"/>
          </a:soli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78" name="Freeform 42"/>
          <p:cNvSpPr>
            <a:spLocks noChangeArrowheads="1"/>
          </p:cNvSpPr>
          <p:nvPr/>
        </p:nvSpPr>
        <p:spPr bwMode="auto">
          <a:xfrm>
            <a:off x="1984375" y="823913"/>
            <a:ext cx="274638" cy="271462"/>
          </a:xfrm>
          <a:custGeom>
            <a:avLst/>
            <a:gdLst>
              <a:gd name="T0" fmla="*/ 0 w 173"/>
              <a:gd name="T1" fmla="*/ 3 h 171"/>
              <a:gd name="T2" fmla="*/ 172 w 173"/>
              <a:gd name="T3" fmla="*/ 0 h 171"/>
              <a:gd name="T4" fmla="*/ 173 w 173"/>
              <a:gd name="T5" fmla="*/ 171 h 171"/>
              <a:gd name="T6" fmla="*/ 3 w 173"/>
              <a:gd name="T7" fmla="*/ 171 h 171"/>
            </a:gdLst>
            <a:ahLst/>
            <a:cxnLst>
              <a:cxn ang="0">
                <a:pos x="T0" y="T1"/>
              </a:cxn>
              <a:cxn ang="0">
                <a:pos x="T2" y="T3"/>
              </a:cxn>
              <a:cxn ang="0">
                <a:pos x="T4" y="T5"/>
              </a:cxn>
              <a:cxn ang="0">
                <a:pos x="T6" y="T7"/>
              </a:cxn>
            </a:cxnLst>
            <a:rect l="0" t="0" r="r" b="b"/>
            <a:pathLst>
              <a:path w="173" h="171">
                <a:moveTo>
                  <a:pt x="0" y="3"/>
                </a:moveTo>
                <a:lnTo>
                  <a:pt x="172" y="0"/>
                </a:lnTo>
                <a:lnTo>
                  <a:pt x="173" y="171"/>
                </a:lnTo>
                <a:lnTo>
                  <a:pt x="3" y="171"/>
                </a:lnTo>
                <a:close/>
              </a:path>
            </a:pathLst>
          </a:custGeom>
          <a:gradFill rotWithShape="0">
            <a:gsLst>
              <a:gs pos="0">
                <a:srgbClr val="F0F0F0"/>
              </a:gs>
              <a:gs pos="100000">
                <a:srgbClr val="DCDCDC"/>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79" name="Freeform 43"/>
          <p:cNvSpPr>
            <a:spLocks noChangeArrowheads="1"/>
          </p:cNvSpPr>
          <p:nvPr/>
        </p:nvSpPr>
        <p:spPr bwMode="auto">
          <a:xfrm>
            <a:off x="1939925" y="714375"/>
            <a:ext cx="358775" cy="63500"/>
          </a:xfrm>
          <a:custGeom>
            <a:avLst/>
            <a:gdLst>
              <a:gd name="T0" fmla="*/ 226 w 226"/>
              <a:gd name="T1" fmla="*/ 37 h 40"/>
              <a:gd name="T2" fmla="*/ 206 w 226"/>
              <a:gd name="T3" fmla="*/ 0 h 40"/>
              <a:gd name="T4" fmla="*/ 9 w 226"/>
              <a:gd name="T5" fmla="*/ 3 h 40"/>
              <a:gd name="T6" fmla="*/ 0 w 226"/>
              <a:gd name="T7" fmla="*/ 40 h 40"/>
            </a:gdLst>
            <a:ahLst/>
            <a:cxnLst>
              <a:cxn ang="0">
                <a:pos x="T0" y="T1"/>
              </a:cxn>
              <a:cxn ang="0">
                <a:pos x="T2" y="T3"/>
              </a:cxn>
              <a:cxn ang="0">
                <a:pos x="T4" y="T5"/>
              </a:cxn>
              <a:cxn ang="0">
                <a:pos x="T6" y="T7"/>
              </a:cxn>
            </a:cxnLst>
            <a:rect l="0" t="0" r="r" b="b"/>
            <a:pathLst>
              <a:path w="226" h="40">
                <a:moveTo>
                  <a:pt x="226" y="37"/>
                </a:moveTo>
                <a:lnTo>
                  <a:pt x="206" y="0"/>
                </a:lnTo>
                <a:lnTo>
                  <a:pt x="9" y="3"/>
                </a:lnTo>
                <a:lnTo>
                  <a:pt x="0" y="40"/>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4380" name="Text Box 44"/>
          <p:cNvSpPr txBox="1">
            <a:spLocks noChangeArrowheads="1"/>
          </p:cNvSpPr>
          <p:nvPr/>
        </p:nvSpPr>
        <p:spPr bwMode="auto">
          <a:xfrm>
            <a:off x="1987550" y="803275"/>
            <a:ext cx="261938" cy="31591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B4B4B4"/>
                </a:solidFill>
              </a:rPr>
              <a:t>M</a:t>
            </a:r>
          </a:p>
        </p:txBody>
      </p:sp>
      <p:sp>
        <p:nvSpPr>
          <p:cNvPr id="14381" name="Text Box 45"/>
          <p:cNvSpPr txBox="1">
            <a:spLocks noChangeArrowheads="1"/>
          </p:cNvSpPr>
          <p:nvPr/>
        </p:nvSpPr>
        <p:spPr bwMode="auto">
          <a:xfrm>
            <a:off x="3040063" y="485775"/>
            <a:ext cx="3876675" cy="83661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b">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lnSpc>
                <a:spcPct val="110000"/>
              </a:lnSpc>
            </a:pPr>
            <a:r>
              <a:rPr lang="en-US" altLang="es-EC" sz="2700" b="1">
                <a:solidFill>
                  <a:srgbClr val="000000"/>
                </a:solidFill>
                <a:latin typeface="Arial MT" charset="0"/>
              </a:rPr>
              <a:t>Common User Problems Continued...</a:t>
            </a:r>
          </a:p>
        </p:txBody>
      </p:sp>
      <p:sp>
        <p:nvSpPr>
          <p:cNvPr id="14382" name="Text Box 46"/>
          <p:cNvSpPr txBox="1">
            <a:spLocks noChangeArrowheads="1"/>
          </p:cNvSpPr>
          <p:nvPr/>
        </p:nvSpPr>
        <p:spPr bwMode="auto">
          <a:xfrm>
            <a:off x="1441450" y="2244725"/>
            <a:ext cx="4337050" cy="466883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104775" indent="-104775">
              <a:defRPr sz="2400">
                <a:solidFill>
                  <a:schemeClr val="tx1"/>
                </a:solidFill>
                <a:latin typeface="Times New Roman" pitchFamily="18" charset="0"/>
              </a:defRPr>
            </a:lvl1pPr>
            <a:lvl2pPr marL="306388" indent="-87313">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100000"/>
              <a:buFont typeface="Wingdings" pitchFamily="2" charset="2"/>
              <a:buChar char="Ÿ"/>
            </a:pPr>
            <a:r>
              <a:rPr lang="en-US" altLang="es-EC" sz="2000">
                <a:solidFill>
                  <a:srgbClr val="000000"/>
                </a:solidFill>
                <a:latin typeface="GillSans" charset="0"/>
              </a:rPr>
              <a:t> The Web Browser displays the RSU file appears as a TEXT document</a:t>
            </a:r>
          </a:p>
          <a:p>
            <a:pPr lvl="1">
              <a:spcAft>
                <a:spcPct val="15000"/>
              </a:spcAft>
              <a:buClr>
                <a:srgbClr val="000000"/>
              </a:buClr>
              <a:buSzPct val="55000"/>
              <a:buFont typeface="LotusWP Type" pitchFamily="18" charset="0"/>
              <a:buChar char="ƒ"/>
            </a:pPr>
            <a:r>
              <a:rPr lang="en-US" altLang="es-EC" sz="2000" i="1">
                <a:solidFill>
                  <a:srgbClr val="000000"/>
                </a:solidFill>
                <a:latin typeface="GillSans" charset="0"/>
              </a:rPr>
              <a:t>Symptom:</a:t>
            </a:r>
            <a:r>
              <a:rPr lang="en-US" altLang="es-EC" sz="2000">
                <a:solidFill>
                  <a:srgbClr val="000000"/>
                </a:solidFill>
                <a:latin typeface="GillSans" charset="0"/>
              </a:rPr>
              <a:t> When the user selects the package from the Web Server to be downloaded and it appears as a text document in the view window.</a:t>
            </a:r>
          </a:p>
          <a:p>
            <a:pPr lvl="1">
              <a:spcAft>
                <a:spcPct val="15000"/>
              </a:spcAft>
              <a:buClr>
                <a:srgbClr val="000000"/>
              </a:buClr>
              <a:buSzPct val="55000"/>
              <a:buFont typeface="LotusWP Type" pitchFamily="18" charset="0"/>
              <a:buChar char="ƒ"/>
            </a:pPr>
            <a:r>
              <a:rPr lang="en-US" altLang="es-EC" sz="2000" i="1">
                <a:solidFill>
                  <a:srgbClr val="000000"/>
                </a:solidFill>
                <a:latin typeface="GillSans" charset="0"/>
              </a:rPr>
              <a:t>Cause:</a:t>
            </a:r>
            <a:r>
              <a:rPr lang="en-US" altLang="es-EC" sz="2000">
                <a:solidFill>
                  <a:srgbClr val="000000"/>
                </a:solidFill>
                <a:latin typeface="GillSans" charset="0"/>
              </a:rPr>
              <a:t> The server is not properly configured</a:t>
            </a:r>
          </a:p>
          <a:p>
            <a:pPr>
              <a:spcAft>
                <a:spcPct val="15000"/>
              </a:spcAft>
              <a:buClr>
                <a:srgbClr val="000000"/>
              </a:buClr>
              <a:buSzPct val="100000"/>
              <a:buFont typeface="Wingdings" pitchFamily="2" charset="2"/>
              <a:buChar char="Ÿ"/>
            </a:pPr>
            <a:r>
              <a:rPr lang="en-US" altLang="es-EC" sz="2000">
                <a:solidFill>
                  <a:srgbClr val="000000"/>
                </a:solidFill>
                <a:latin typeface="GillSans" charset="0"/>
              </a:rPr>
              <a:t>An FTP file error occurs during an installation.</a:t>
            </a:r>
          </a:p>
          <a:p>
            <a:pPr lvl="1">
              <a:spcAft>
                <a:spcPct val="15000"/>
              </a:spcAft>
              <a:buClr>
                <a:srgbClr val="000000"/>
              </a:buClr>
              <a:buSzPct val="55000"/>
              <a:buFont typeface="LotusWP Type" pitchFamily="18" charset="0"/>
              <a:buChar char="ƒ"/>
            </a:pPr>
            <a:r>
              <a:rPr lang="en-US" altLang="es-EC" sz="2000" i="1">
                <a:solidFill>
                  <a:srgbClr val="000000"/>
                </a:solidFill>
                <a:latin typeface="GillSans" charset="0"/>
              </a:rPr>
              <a:t>Symptom:</a:t>
            </a:r>
            <a:r>
              <a:rPr lang="en-US" altLang="es-EC" sz="2000">
                <a:solidFill>
                  <a:srgbClr val="000000"/>
                </a:solidFill>
                <a:latin typeface="GillSans" charset="0"/>
              </a:rPr>
              <a:t> The user gets an FTP error message.</a:t>
            </a:r>
          </a:p>
          <a:p>
            <a:pPr lvl="1">
              <a:spcAft>
                <a:spcPct val="15000"/>
              </a:spcAft>
              <a:buClr>
                <a:srgbClr val="000000"/>
              </a:buClr>
              <a:buSzPct val="55000"/>
              <a:buFont typeface="LotusWP Type" pitchFamily="18" charset="0"/>
              <a:buChar char="ƒ"/>
            </a:pPr>
            <a:r>
              <a:rPr lang="en-US" altLang="es-EC" sz="2000" i="1">
                <a:solidFill>
                  <a:srgbClr val="000000"/>
                </a:solidFill>
                <a:latin typeface="GillSans" charset="0"/>
              </a:rPr>
              <a:t>Cause:</a:t>
            </a:r>
            <a:r>
              <a:rPr lang="en-US" altLang="es-EC" sz="2000">
                <a:solidFill>
                  <a:srgbClr val="000000"/>
                </a:solidFill>
                <a:latin typeface="GillSans" charset="0"/>
              </a:rPr>
              <a:t> The RSU package is either pointing to the wrong place or the FTP site is having problems.</a:t>
            </a:r>
          </a:p>
        </p:txBody>
      </p:sp>
    </p:spTree>
  </p:cSld>
  <p:clrMapOvr>
    <a:overrideClrMapping bg1="lt1" tx1="dk1" bg2="lt2" tx2="dk2" accent1="accent1" accent2="accent2" accent3="accent3" accent4="accent4" accent5="accent5" accent6="accent6" hlink="hlink" folHlink="folHlink"/>
  </p:clrMapOvr>
</p:sld>
</file>

<file path=ppt/slides/slide14.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15363" name="Line 3"/>
          <p:cNvSpPr>
            <a:spLocks noChangeShapeType="1"/>
          </p:cNvSpPr>
          <p:nvPr/>
        </p:nvSpPr>
        <p:spPr bwMode="auto">
          <a:xfrm flipV="1">
            <a:off x="1027113" y="1476375"/>
            <a:ext cx="1587" cy="7921625"/>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64" name="Line 4"/>
          <p:cNvSpPr>
            <a:spLocks noChangeShapeType="1"/>
          </p:cNvSpPr>
          <p:nvPr/>
        </p:nvSpPr>
        <p:spPr bwMode="auto">
          <a:xfrm flipH="1">
            <a:off x="2998788" y="1446213"/>
            <a:ext cx="3948112" cy="0"/>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65" name="Freeform 5"/>
          <p:cNvSpPr>
            <a:spLocks noChangeArrowheads="1"/>
          </p:cNvSpPr>
          <p:nvPr/>
        </p:nvSpPr>
        <p:spPr bwMode="auto">
          <a:xfrm>
            <a:off x="1190625" y="965200"/>
            <a:ext cx="147638" cy="455613"/>
          </a:xfrm>
          <a:custGeom>
            <a:avLst/>
            <a:gdLst>
              <a:gd name="T0" fmla="*/ 2 w 93"/>
              <a:gd name="T1" fmla="*/ 287 h 287"/>
              <a:gd name="T2" fmla="*/ 93 w 93"/>
              <a:gd name="T3" fmla="*/ 216 h 287"/>
              <a:gd name="T4" fmla="*/ 93 w 93"/>
              <a:gd name="T5" fmla="*/ 0 h 287"/>
              <a:gd name="T6" fmla="*/ 0 w 93"/>
              <a:gd name="T7" fmla="*/ 65 h 287"/>
            </a:gdLst>
            <a:ahLst/>
            <a:cxnLst>
              <a:cxn ang="0">
                <a:pos x="T0" y="T1"/>
              </a:cxn>
              <a:cxn ang="0">
                <a:pos x="T2" y="T3"/>
              </a:cxn>
              <a:cxn ang="0">
                <a:pos x="T4" y="T5"/>
              </a:cxn>
              <a:cxn ang="0">
                <a:pos x="T6" y="T7"/>
              </a:cxn>
            </a:cxnLst>
            <a:rect l="0" t="0" r="r" b="b"/>
            <a:pathLst>
              <a:path w="93" h="287">
                <a:moveTo>
                  <a:pt x="2" y="287"/>
                </a:moveTo>
                <a:lnTo>
                  <a:pt x="93" y="216"/>
                </a:lnTo>
                <a:lnTo>
                  <a:pt x="93" y="0"/>
                </a:lnTo>
                <a:lnTo>
                  <a:pt x="0" y="65"/>
                </a:lnTo>
                <a:close/>
              </a:path>
            </a:pathLst>
          </a:custGeom>
          <a:gradFill rotWithShape="0">
            <a:gsLst>
              <a:gs pos="0">
                <a:srgbClr val="C0C0C0"/>
              </a:gs>
              <a:gs pos="100000">
                <a:srgbClr val="444444"/>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66" name="Freeform 6"/>
          <p:cNvSpPr>
            <a:spLocks noChangeArrowheads="1"/>
          </p:cNvSpPr>
          <p:nvPr/>
        </p:nvSpPr>
        <p:spPr bwMode="auto">
          <a:xfrm>
            <a:off x="850900" y="1041400"/>
            <a:ext cx="341313" cy="381000"/>
          </a:xfrm>
          <a:custGeom>
            <a:avLst/>
            <a:gdLst>
              <a:gd name="T0" fmla="*/ 0 w 215"/>
              <a:gd name="T1" fmla="*/ 0 h 240"/>
              <a:gd name="T2" fmla="*/ 215 w 215"/>
              <a:gd name="T3" fmla="*/ 17 h 240"/>
              <a:gd name="T4" fmla="*/ 215 w 215"/>
              <a:gd name="T5" fmla="*/ 240 h 240"/>
              <a:gd name="T6" fmla="*/ 0 w 215"/>
              <a:gd name="T7" fmla="*/ 217 h 240"/>
            </a:gdLst>
            <a:ahLst/>
            <a:cxnLst>
              <a:cxn ang="0">
                <a:pos x="T0" y="T1"/>
              </a:cxn>
              <a:cxn ang="0">
                <a:pos x="T2" y="T3"/>
              </a:cxn>
              <a:cxn ang="0">
                <a:pos x="T4" y="T5"/>
              </a:cxn>
              <a:cxn ang="0">
                <a:pos x="T6" y="T7"/>
              </a:cxn>
            </a:cxnLst>
            <a:rect l="0" t="0" r="r" b="b"/>
            <a:pathLst>
              <a:path w="215" h="240">
                <a:moveTo>
                  <a:pt x="0" y="0"/>
                </a:moveTo>
                <a:lnTo>
                  <a:pt x="215" y="17"/>
                </a:lnTo>
                <a:lnTo>
                  <a:pt x="215" y="240"/>
                </a:lnTo>
                <a:lnTo>
                  <a:pt x="0" y="217"/>
                </a:lnTo>
                <a:close/>
              </a:path>
            </a:pathLst>
          </a:custGeom>
          <a:solidFill>
            <a:srgbClr val="444444"/>
          </a:solidFill>
          <a:ln w="12700">
            <a:solidFill>
              <a:srgbClr val="44444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67" name="Freeform 7"/>
          <p:cNvSpPr>
            <a:spLocks noChangeArrowheads="1"/>
          </p:cNvSpPr>
          <p:nvPr/>
        </p:nvSpPr>
        <p:spPr bwMode="auto">
          <a:xfrm>
            <a:off x="887413" y="1085850"/>
            <a:ext cx="265112" cy="288925"/>
          </a:xfrm>
          <a:custGeom>
            <a:avLst/>
            <a:gdLst>
              <a:gd name="T0" fmla="*/ 0 w 167"/>
              <a:gd name="T1" fmla="*/ 0 h 182"/>
              <a:gd name="T2" fmla="*/ 167 w 167"/>
              <a:gd name="T3" fmla="*/ 13 h 182"/>
              <a:gd name="T4" fmla="*/ 166 w 167"/>
              <a:gd name="T5" fmla="*/ 182 h 182"/>
              <a:gd name="T6" fmla="*/ 0 w 167"/>
              <a:gd name="T7" fmla="*/ 164 h 182"/>
            </a:gdLst>
            <a:ahLst/>
            <a:cxnLst>
              <a:cxn ang="0">
                <a:pos x="T0" y="T1"/>
              </a:cxn>
              <a:cxn ang="0">
                <a:pos x="T2" y="T3"/>
              </a:cxn>
              <a:cxn ang="0">
                <a:pos x="T4" y="T5"/>
              </a:cxn>
              <a:cxn ang="0">
                <a:pos x="T6" y="T7"/>
              </a:cxn>
            </a:cxnLst>
            <a:rect l="0" t="0" r="r" b="b"/>
            <a:pathLst>
              <a:path w="167" h="182">
                <a:moveTo>
                  <a:pt x="0" y="0"/>
                </a:moveTo>
                <a:lnTo>
                  <a:pt x="167" y="13"/>
                </a:lnTo>
                <a:lnTo>
                  <a:pt x="166" y="182"/>
                </a:lnTo>
                <a:lnTo>
                  <a:pt x="0" y="164"/>
                </a:lnTo>
                <a:close/>
              </a:path>
            </a:pathLst>
          </a:custGeom>
          <a:gradFill rotWithShape="0">
            <a:gsLst>
              <a:gs pos="0">
                <a:srgbClr val="F0F0F0"/>
              </a:gs>
              <a:gs pos="100000">
                <a:srgbClr val="444444"/>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68" name="Freeform 8"/>
          <p:cNvSpPr>
            <a:spLocks noChangeArrowheads="1"/>
          </p:cNvSpPr>
          <p:nvPr/>
        </p:nvSpPr>
        <p:spPr bwMode="auto">
          <a:xfrm>
            <a:off x="855663" y="947738"/>
            <a:ext cx="482600" cy="117475"/>
          </a:xfrm>
          <a:custGeom>
            <a:avLst/>
            <a:gdLst>
              <a:gd name="T0" fmla="*/ 213 w 304"/>
              <a:gd name="T1" fmla="*/ 74 h 74"/>
              <a:gd name="T2" fmla="*/ 304 w 304"/>
              <a:gd name="T3" fmla="*/ 10 h 74"/>
              <a:gd name="T4" fmla="*/ 117 w 304"/>
              <a:gd name="T5" fmla="*/ 0 h 74"/>
              <a:gd name="T6" fmla="*/ 0 w 304"/>
              <a:gd name="T7" fmla="*/ 59 h 74"/>
            </a:gdLst>
            <a:ahLst/>
            <a:cxnLst>
              <a:cxn ang="0">
                <a:pos x="T0" y="T1"/>
              </a:cxn>
              <a:cxn ang="0">
                <a:pos x="T2" y="T3"/>
              </a:cxn>
              <a:cxn ang="0">
                <a:pos x="T4" y="T5"/>
              </a:cxn>
              <a:cxn ang="0">
                <a:pos x="T6" y="T7"/>
              </a:cxn>
            </a:cxnLst>
            <a:rect l="0" t="0" r="r" b="b"/>
            <a:pathLst>
              <a:path w="304" h="74">
                <a:moveTo>
                  <a:pt x="213" y="74"/>
                </a:moveTo>
                <a:lnTo>
                  <a:pt x="304" y="10"/>
                </a:lnTo>
                <a:lnTo>
                  <a:pt x="117" y="0"/>
                </a:lnTo>
                <a:lnTo>
                  <a:pt x="0" y="59"/>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69" name="Text Box 9"/>
          <p:cNvSpPr txBox="1">
            <a:spLocks noChangeArrowheads="1"/>
          </p:cNvSpPr>
          <p:nvPr/>
        </p:nvSpPr>
        <p:spPr bwMode="auto">
          <a:xfrm>
            <a:off x="927100" y="1073150"/>
            <a:ext cx="184150"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44444"/>
                </a:solidFill>
              </a:rPr>
              <a:t>T</a:t>
            </a:r>
          </a:p>
        </p:txBody>
      </p:sp>
      <p:sp>
        <p:nvSpPr>
          <p:cNvPr id="15370" name="Freeform 10"/>
          <p:cNvSpPr>
            <a:spLocks noChangeArrowheads="1"/>
          </p:cNvSpPr>
          <p:nvPr/>
        </p:nvSpPr>
        <p:spPr bwMode="auto">
          <a:xfrm>
            <a:off x="1268413" y="971550"/>
            <a:ext cx="469900" cy="133350"/>
          </a:xfrm>
          <a:custGeom>
            <a:avLst/>
            <a:gdLst>
              <a:gd name="T0" fmla="*/ 182 w 296"/>
              <a:gd name="T1" fmla="*/ 84 h 84"/>
              <a:gd name="T2" fmla="*/ 296 w 296"/>
              <a:gd name="T3" fmla="*/ 24 h 84"/>
              <a:gd name="T4" fmla="*/ 118 w 296"/>
              <a:gd name="T5" fmla="*/ 0 h 84"/>
              <a:gd name="T6" fmla="*/ 0 w 296"/>
              <a:gd name="T7" fmla="*/ 54 h 84"/>
            </a:gdLst>
            <a:ahLst/>
            <a:cxnLst>
              <a:cxn ang="0">
                <a:pos x="T0" y="T1"/>
              </a:cxn>
              <a:cxn ang="0">
                <a:pos x="T2" y="T3"/>
              </a:cxn>
              <a:cxn ang="0">
                <a:pos x="T4" y="T5"/>
              </a:cxn>
              <a:cxn ang="0">
                <a:pos x="T6" y="T7"/>
              </a:cxn>
            </a:cxnLst>
            <a:rect l="0" t="0" r="r" b="b"/>
            <a:pathLst>
              <a:path w="296" h="84">
                <a:moveTo>
                  <a:pt x="182" y="84"/>
                </a:moveTo>
                <a:lnTo>
                  <a:pt x="296" y="24"/>
                </a:lnTo>
                <a:lnTo>
                  <a:pt x="118" y="0"/>
                </a:lnTo>
                <a:lnTo>
                  <a:pt x="0" y="5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71" name="Freeform 11"/>
          <p:cNvSpPr>
            <a:spLocks noChangeArrowheads="1"/>
          </p:cNvSpPr>
          <p:nvPr/>
        </p:nvSpPr>
        <p:spPr bwMode="auto">
          <a:xfrm>
            <a:off x="1539875" y="1012825"/>
            <a:ext cx="195263" cy="423863"/>
          </a:xfrm>
          <a:custGeom>
            <a:avLst/>
            <a:gdLst>
              <a:gd name="T0" fmla="*/ 0 w 123"/>
              <a:gd name="T1" fmla="*/ 267 h 267"/>
              <a:gd name="T2" fmla="*/ 110 w 123"/>
              <a:gd name="T3" fmla="*/ 209 h 267"/>
              <a:gd name="T4" fmla="*/ 123 w 123"/>
              <a:gd name="T5" fmla="*/ 0 h 267"/>
              <a:gd name="T6" fmla="*/ 6 w 123"/>
              <a:gd name="T7" fmla="*/ 55 h 267"/>
            </a:gdLst>
            <a:ahLst/>
            <a:cxnLst>
              <a:cxn ang="0">
                <a:pos x="T0" y="T1"/>
              </a:cxn>
              <a:cxn ang="0">
                <a:pos x="T2" y="T3"/>
              </a:cxn>
              <a:cxn ang="0">
                <a:pos x="T4" y="T5"/>
              </a:cxn>
              <a:cxn ang="0">
                <a:pos x="T6" y="T7"/>
              </a:cxn>
            </a:cxnLst>
            <a:rect l="0" t="0" r="r" b="b"/>
            <a:pathLst>
              <a:path w="123" h="267">
                <a:moveTo>
                  <a:pt x="0" y="267"/>
                </a:moveTo>
                <a:lnTo>
                  <a:pt x="110" y="209"/>
                </a:lnTo>
                <a:lnTo>
                  <a:pt x="123" y="0"/>
                </a:lnTo>
                <a:lnTo>
                  <a:pt x="6" y="55"/>
                </a:lnTo>
                <a:close/>
              </a:path>
            </a:pathLst>
          </a:custGeom>
          <a:gradFill rotWithShape="0">
            <a:gsLst>
              <a:gs pos="0">
                <a:srgbClr val="C0C0C0"/>
              </a:gs>
              <a:gs pos="100000">
                <a:srgbClr val="737373"/>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72" name="Freeform 12"/>
          <p:cNvSpPr>
            <a:spLocks noChangeArrowheads="1"/>
          </p:cNvSpPr>
          <p:nvPr/>
        </p:nvSpPr>
        <p:spPr bwMode="auto">
          <a:xfrm>
            <a:off x="1258888" y="1057275"/>
            <a:ext cx="292100" cy="381000"/>
          </a:xfrm>
          <a:custGeom>
            <a:avLst/>
            <a:gdLst>
              <a:gd name="T0" fmla="*/ 6 w 184"/>
              <a:gd name="T1" fmla="*/ 0 h 240"/>
              <a:gd name="T2" fmla="*/ 184 w 184"/>
              <a:gd name="T3" fmla="*/ 28 h 240"/>
              <a:gd name="T4" fmla="*/ 177 w 184"/>
              <a:gd name="T5" fmla="*/ 240 h 240"/>
              <a:gd name="T6" fmla="*/ 0 w 184"/>
              <a:gd name="T7" fmla="*/ 205 h 240"/>
            </a:gdLst>
            <a:ahLst/>
            <a:cxnLst>
              <a:cxn ang="0">
                <a:pos x="T0" y="T1"/>
              </a:cxn>
              <a:cxn ang="0">
                <a:pos x="T2" y="T3"/>
              </a:cxn>
              <a:cxn ang="0">
                <a:pos x="T4" y="T5"/>
              </a:cxn>
              <a:cxn ang="0">
                <a:pos x="T6" y="T7"/>
              </a:cxn>
            </a:cxnLst>
            <a:rect l="0" t="0" r="r" b="b"/>
            <a:pathLst>
              <a:path w="184" h="240">
                <a:moveTo>
                  <a:pt x="6" y="0"/>
                </a:moveTo>
                <a:lnTo>
                  <a:pt x="184" y="28"/>
                </a:lnTo>
                <a:lnTo>
                  <a:pt x="177" y="240"/>
                </a:lnTo>
                <a:lnTo>
                  <a:pt x="0" y="205"/>
                </a:lnTo>
                <a:close/>
              </a:path>
            </a:pathLst>
          </a:custGeom>
          <a:solidFill>
            <a:srgbClr val="B4B4B4"/>
          </a:soli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73" name="Freeform 13"/>
          <p:cNvSpPr>
            <a:spLocks noChangeArrowheads="1"/>
          </p:cNvSpPr>
          <p:nvPr/>
        </p:nvSpPr>
        <p:spPr bwMode="auto">
          <a:xfrm>
            <a:off x="1296988" y="1103313"/>
            <a:ext cx="212725" cy="292100"/>
          </a:xfrm>
          <a:custGeom>
            <a:avLst/>
            <a:gdLst>
              <a:gd name="T0" fmla="*/ 7 w 134"/>
              <a:gd name="T1" fmla="*/ 0 h 184"/>
              <a:gd name="T2" fmla="*/ 134 w 134"/>
              <a:gd name="T3" fmla="*/ 23 h 184"/>
              <a:gd name="T4" fmla="*/ 129 w 134"/>
              <a:gd name="T5" fmla="*/ 184 h 184"/>
              <a:gd name="T6" fmla="*/ 0 w 134"/>
              <a:gd name="T7" fmla="*/ 156 h 184"/>
            </a:gdLst>
            <a:ahLst/>
            <a:cxnLst>
              <a:cxn ang="0">
                <a:pos x="T0" y="T1"/>
              </a:cxn>
              <a:cxn ang="0">
                <a:pos x="T2" y="T3"/>
              </a:cxn>
              <a:cxn ang="0">
                <a:pos x="T4" y="T5"/>
              </a:cxn>
              <a:cxn ang="0">
                <a:pos x="T6" y="T7"/>
              </a:cxn>
            </a:cxnLst>
            <a:rect l="0" t="0" r="r" b="b"/>
            <a:pathLst>
              <a:path w="134" h="184">
                <a:moveTo>
                  <a:pt x="7" y="0"/>
                </a:moveTo>
                <a:lnTo>
                  <a:pt x="134" y="23"/>
                </a:lnTo>
                <a:lnTo>
                  <a:pt x="129" y="184"/>
                </a:lnTo>
                <a:lnTo>
                  <a:pt x="0" y="156"/>
                </a:lnTo>
                <a:close/>
              </a:path>
            </a:pathLst>
          </a:custGeom>
          <a:gradFill rotWithShape="0">
            <a:gsLst>
              <a:gs pos="0">
                <a:srgbClr val="B4B4B4"/>
              </a:gs>
              <a:gs pos="100000">
                <a:srgbClr val="F0F0F0"/>
              </a:gs>
            </a:gsLst>
            <a:path path="rect">
              <a:fillToRect t="100000" r="100000"/>
            </a:path>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74" name="Text Box 14"/>
          <p:cNvSpPr txBox="1">
            <a:spLocks noChangeArrowheads="1"/>
          </p:cNvSpPr>
          <p:nvPr/>
        </p:nvSpPr>
        <p:spPr bwMode="auto">
          <a:xfrm>
            <a:off x="1298575" y="1082675"/>
            <a:ext cx="200025" cy="30956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B4B4B4"/>
                </a:solidFill>
              </a:rPr>
              <a:t>C</a:t>
            </a:r>
          </a:p>
        </p:txBody>
      </p:sp>
      <p:sp>
        <p:nvSpPr>
          <p:cNvPr id="15375" name="Freeform 15"/>
          <p:cNvSpPr>
            <a:spLocks noChangeArrowheads="1"/>
          </p:cNvSpPr>
          <p:nvPr/>
        </p:nvSpPr>
        <p:spPr bwMode="auto">
          <a:xfrm>
            <a:off x="2101850" y="1049338"/>
            <a:ext cx="550863" cy="142875"/>
          </a:xfrm>
          <a:custGeom>
            <a:avLst/>
            <a:gdLst>
              <a:gd name="T0" fmla="*/ 213 w 347"/>
              <a:gd name="T1" fmla="*/ 90 h 90"/>
              <a:gd name="T2" fmla="*/ 347 w 347"/>
              <a:gd name="T3" fmla="*/ 25 h 90"/>
              <a:gd name="T4" fmla="*/ 140 w 347"/>
              <a:gd name="T5" fmla="*/ 0 h 90"/>
              <a:gd name="T6" fmla="*/ 0 w 347"/>
              <a:gd name="T7" fmla="*/ 58 h 90"/>
            </a:gdLst>
            <a:ahLst/>
            <a:cxnLst>
              <a:cxn ang="0">
                <a:pos x="T0" y="T1"/>
              </a:cxn>
              <a:cxn ang="0">
                <a:pos x="T2" y="T3"/>
              </a:cxn>
              <a:cxn ang="0">
                <a:pos x="T4" y="T5"/>
              </a:cxn>
              <a:cxn ang="0">
                <a:pos x="T6" y="T7"/>
              </a:cxn>
            </a:cxnLst>
            <a:rect l="0" t="0" r="r" b="b"/>
            <a:pathLst>
              <a:path w="347" h="90">
                <a:moveTo>
                  <a:pt x="213" y="90"/>
                </a:moveTo>
                <a:lnTo>
                  <a:pt x="347" y="25"/>
                </a:lnTo>
                <a:lnTo>
                  <a:pt x="140" y="0"/>
                </a:lnTo>
                <a:lnTo>
                  <a:pt x="0" y="58"/>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76" name="Freeform 16"/>
          <p:cNvSpPr>
            <a:spLocks noChangeArrowheads="1"/>
          </p:cNvSpPr>
          <p:nvPr/>
        </p:nvSpPr>
        <p:spPr bwMode="auto">
          <a:xfrm>
            <a:off x="2435225" y="1087438"/>
            <a:ext cx="217488" cy="454025"/>
          </a:xfrm>
          <a:custGeom>
            <a:avLst/>
            <a:gdLst>
              <a:gd name="T0" fmla="*/ 7 w 137"/>
              <a:gd name="T1" fmla="*/ 286 h 286"/>
              <a:gd name="T2" fmla="*/ 137 w 137"/>
              <a:gd name="T3" fmla="*/ 189 h 286"/>
              <a:gd name="T4" fmla="*/ 136 w 137"/>
              <a:gd name="T5" fmla="*/ 0 h 286"/>
              <a:gd name="T6" fmla="*/ 0 w 137"/>
              <a:gd name="T7" fmla="*/ 66 h 286"/>
            </a:gdLst>
            <a:ahLst/>
            <a:cxnLst>
              <a:cxn ang="0">
                <a:pos x="T0" y="T1"/>
              </a:cxn>
              <a:cxn ang="0">
                <a:pos x="T2" y="T3"/>
              </a:cxn>
              <a:cxn ang="0">
                <a:pos x="T4" y="T5"/>
              </a:cxn>
              <a:cxn ang="0">
                <a:pos x="T6" y="T7"/>
              </a:cxn>
            </a:cxnLst>
            <a:rect l="0" t="0" r="r" b="b"/>
            <a:pathLst>
              <a:path w="137" h="286">
                <a:moveTo>
                  <a:pt x="7" y="286"/>
                </a:moveTo>
                <a:lnTo>
                  <a:pt x="137" y="189"/>
                </a:lnTo>
                <a:lnTo>
                  <a:pt x="136" y="0"/>
                </a:lnTo>
                <a:lnTo>
                  <a:pt x="0" y="66"/>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77" name="Freeform 17"/>
          <p:cNvSpPr>
            <a:spLocks noChangeArrowheads="1"/>
          </p:cNvSpPr>
          <p:nvPr/>
        </p:nvSpPr>
        <p:spPr bwMode="auto">
          <a:xfrm>
            <a:off x="2098675" y="1143000"/>
            <a:ext cx="338138" cy="422275"/>
          </a:xfrm>
          <a:custGeom>
            <a:avLst/>
            <a:gdLst>
              <a:gd name="T0" fmla="*/ 0 w 213"/>
              <a:gd name="T1" fmla="*/ 0 h 266"/>
              <a:gd name="T2" fmla="*/ 213 w 213"/>
              <a:gd name="T3" fmla="*/ 32 h 266"/>
              <a:gd name="T4" fmla="*/ 213 w 213"/>
              <a:gd name="T5" fmla="*/ 266 h 266"/>
              <a:gd name="T6" fmla="*/ 0 w 213"/>
              <a:gd name="T7" fmla="*/ 228 h 266"/>
            </a:gdLst>
            <a:ahLst/>
            <a:cxnLst>
              <a:cxn ang="0">
                <a:pos x="T0" y="T1"/>
              </a:cxn>
              <a:cxn ang="0">
                <a:pos x="T2" y="T3"/>
              </a:cxn>
              <a:cxn ang="0">
                <a:pos x="T4" y="T5"/>
              </a:cxn>
              <a:cxn ang="0">
                <a:pos x="T6" y="T7"/>
              </a:cxn>
            </a:cxnLst>
            <a:rect l="0" t="0" r="r" b="b"/>
            <a:pathLst>
              <a:path w="213" h="266">
                <a:moveTo>
                  <a:pt x="0" y="0"/>
                </a:moveTo>
                <a:lnTo>
                  <a:pt x="213" y="32"/>
                </a:lnTo>
                <a:lnTo>
                  <a:pt x="213" y="266"/>
                </a:lnTo>
                <a:lnTo>
                  <a:pt x="0" y="228"/>
                </a:lnTo>
                <a:close/>
              </a:path>
            </a:pathLst>
          </a:custGeom>
          <a:solidFill>
            <a:srgbClr val="737373"/>
          </a:solidFill>
          <a:ln w="12700">
            <a:solidFill>
              <a:srgbClr val="737373"/>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78" name="Freeform 18"/>
          <p:cNvSpPr>
            <a:spLocks noChangeArrowheads="1"/>
          </p:cNvSpPr>
          <p:nvPr/>
        </p:nvSpPr>
        <p:spPr bwMode="auto">
          <a:xfrm>
            <a:off x="2138363" y="1196975"/>
            <a:ext cx="249237" cy="311150"/>
          </a:xfrm>
          <a:custGeom>
            <a:avLst/>
            <a:gdLst>
              <a:gd name="T0" fmla="*/ 0 w 157"/>
              <a:gd name="T1" fmla="*/ 0 h 196"/>
              <a:gd name="T2" fmla="*/ 156 w 157"/>
              <a:gd name="T3" fmla="*/ 23 h 196"/>
              <a:gd name="T4" fmla="*/ 157 w 157"/>
              <a:gd name="T5" fmla="*/ 196 h 196"/>
              <a:gd name="T6" fmla="*/ 1 w 157"/>
              <a:gd name="T7" fmla="*/ 167 h 196"/>
            </a:gdLst>
            <a:ahLst/>
            <a:cxnLst>
              <a:cxn ang="0">
                <a:pos x="T0" y="T1"/>
              </a:cxn>
              <a:cxn ang="0">
                <a:pos x="T2" y="T3"/>
              </a:cxn>
              <a:cxn ang="0">
                <a:pos x="T4" y="T5"/>
              </a:cxn>
              <a:cxn ang="0">
                <a:pos x="T6" y="T7"/>
              </a:cxn>
            </a:cxnLst>
            <a:rect l="0" t="0" r="r" b="b"/>
            <a:pathLst>
              <a:path w="157" h="196">
                <a:moveTo>
                  <a:pt x="0" y="0"/>
                </a:moveTo>
                <a:lnTo>
                  <a:pt x="156" y="23"/>
                </a:lnTo>
                <a:lnTo>
                  <a:pt x="157" y="196"/>
                </a:lnTo>
                <a:lnTo>
                  <a:pt x="1" y="167"/>
                </a:lnTo>
                <a:close/>
              </a:path>
            </a:pathLst>
          </a:custGeom>
          <a:gradFill rotWithShape="0">
            <a:gsLst>
              <a:gs pos="0">
                <a:srgbClr val="B4B4B4"/>
              </a:gs>
              <a:gs pos="100000">
                <a:srgbClr val="DCDCDC"/>
              </a:gs>
            </a:gsLst>
            <a:lin ang="54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79" name="Text Box 19"/>
          <p:cNvSpPr txBox="1">
            <a:spLocks noChangeArrowheads="1"/>
          </p:cNvSpPr>
          <p:nvPr/>
        </p:nvSpPr>
        <p:spPr bwMode="auto">
          <a:xfrm>
            <a:off x="2214563" y="1195388"/>
            <a:ext cx="106362" cy="30956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808080"/>
                </a:solidFill>
              </a:rPr>
              <a:t>I</a:t>
            </a:r>
          </a:p>
        </p:txBody>
      </p:sp>
      <p:sp>
        <p:nvSpPr>
          <p:cNvPr id="15380" name="Freeform 20"/>
          <p:cNvSpPr>
            <a:spLocks noChangeArrowheads="1"/>
          </p:cNvSpPr>
          <p:nvPr/>
        </p:nvSpPr>
        <p:spPr bwMode="auto">
          <a:xfrm>
            <a:off x="2387600" y="1143000"/>
            <a:ext cx="563563" cy="179388"/>
          </a:xfrm>
          <a:custGeom>
            <a:avLst/>
            <a:gdLst>
              <a:gd name="T0" fmla="*/ 220 w 355"/>
              <a:gd name="T1" fmla="*/ 113 h 113"/>
              <a:gd name="T2" fmla="*/ 355 w 355"/>
              <a:gd name="T3" fmla="*/ 37 h 113"/>
              <a:gd name="T4" fmla="*/ 135 w 355"/>
              <a:gd name="T5" fmla="*/ 0 h 113"/>
              <a:gd name="T6" fmla="*/ 0 w 355"/>
              <a:gd name="T7" fmla="*/ 64 h 113"/>
            </a:gdLst>
            <a:ahLst/>
            <a:cxnLst>
              <a:cxn ang="0">
                <a:pos x="T0" y="T1"/>
              </a:cxn>
              <a:cxn ang="0">
                <a:pos x="T2" y="T3"/>
              </a:cxn>
              <a:cxn ang="0">
                <a:pos x="T4" y="T5"/>
              </a:cxn>
              <a:cxn ang="0">
                <a:pos x="T6" y="T7"/>
              </a:cxn>
            </a:cxnLst>
            <a:rect l="0" t="0" r="r" b="b"/>
            <a:pathLst>
              <a:path w="355" h="113">
                <a:moveTo>
                  <a:pt x="220" y="113"/>
                </a:moveTo>
                <a:lnTo>
                  <a:pt x="355" y="37"/>
                </a:lnTo>
                <a:lnTo>
                  <a:pt x="135" y="0"/>
                </a:lnTo>
                <a:lnTo>
                  <a:pt x="0" y="6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81" name="Freeform 21"/>
          <p:cNvSpPr>
            <a:spLocks noChangeArrowheads="1"/>
          </p:cNvSpPr>
          <p:nvPr/>
        </p:nvSpPr>
        <p:spPr bwMode="auto">
          <a:xfrm>
            <a:off x="2735263" y="1200150"/>
            <a:ext cx="223837" cy="501650"/>
          </a:xfrm>
          <a:custGeom>
            <a:avLst/>
            <a:gdLst>
              <a:gd name="T0" fmla="*/ 2 w 141"/>
              <a:gd name="T1" fmla="*/ 316 h 316"/>
              <a:gd name="T2" fmla="*/ 141 w 141"/>
              <a:gd name="T3" fmla="*/ 237 h 316"/>
              <a:gd name="T4" fmla="*/ 136 w 141"/>
              <a:gd name="T5" fmla="*/ 0 h 316"/>
              <a:gd name="T6" fmla="*/ 0 w 141"/>
              <a:gd name="T7" fmla="*/ 78 h 316"/>
            </a:gdLst>
            <a:ahLst/>
            <a:cxnLst>
              <a:cxn ang="0">
                <a:pos x="T0" y="T1"/>
              </a:cxn>
              <a:cxn ang="0">
                <a:pos x="T2" y="T3"/>
              </a:cxn>
              <a:cxn ang="0">
                <a:pos x="T4" y="T5"/>
              </a:cxn>
              <a:cxn ang="0">
                <a:pos x="T6" y="T7"/>
              </a:cxn>
            </a:cxnLst>
            <a:rect l="0" t="0" r="r" b="b"/>
            <a:pathLst>
              <a:path w="141" h="316">
                <a:moveTo>
                  <a:pt x="2" y="316"/>
                </a:moveTo>
                <a:lnTo>
                  <a:pt x="141" y="237"/>
                </a:lnTo>
                <a:lnTo>
                  <a:pt x="136" y="0"/>
                </a:lnTo>
                <a:lnTo>
                  <a:pt x="0" y="78"/>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82" name="Freeform 22"/>
          <p:cNvSpPr>
            <a:spLocks noChangeArrowheads="1"/>
          </p:cNvSpPr>
          <p:nvPr/>
        </p:nvSpPr>
        <p:spPr bwMode="auto">
          <a:xfrm>
            <a:off x="2387600" y="1249363"/>
            <a:ext cx="347663" cy="454025"/>
          </a:xfrm>
          <a:custGeom>
            <a:avLst/>
            <a:gdLst>
              <a:gd name="T0" fmla="*/ 0 w 219"/>
              <a:gd name="T1" fmla="*/ 0 h 286"/>
              <a:gd name="T2" fmla="*/ 218 w 219"/>
              <a:gd name="T3" fmla="*/ 45 h 286"/>
              <a:gd name="T4" fmla="*/ 219 w 219"/>
              <a:gd name="T5" fmla="*/ 286 h 286"/>
              <a:gd name="T6" fmla="*/ 2 w 219"/>
              <a:gd name="T7" fmla="*/ 236 h 286"/>
            </a:gdLst>
            <a:ahLst/>
            <a:cxnLst>
              <a:cxn ang="0">
                <a:pos x="T0" y="T1"/>
              </a:cxn>
              <a:cxn ang="0">
                <a:pos x="T2" y="T3"/>
              </a:cxn>
              <a:cxn ang="0">
                <a:pos x="T4" y="T5"/>
              </a:cxn>
              <a:cxn ang="0">
                <a:pos x="T6" y="T7"/>
              </a:cxn>
            </a:cxnLst>
            <a:rect l="0" t="0" r="r" b="b"/>
            <a:pathLst>
              <a:path w="219" h="286">
                <a:moveTo>
                  <a:pt x="0" y="0"/>
                </a:moveTo>
                <a:lnTo>
                  <a:pt x="218" y="45"/>
                </a:lnTo>
                <a:lnTo>
                  <a:pt x="219" y="286"/>
                </a:lnTo>
                <a:lnTo>
                  <a:pt x="2" y="236"/>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83" name="Freeform 23"/>
          <p:cNvSpPr>
            <a:spLocks noChangeArrowheads="1"/>
          </p:cNvSpPr>
          <p:nvPr/>
        </p:nvSpPr>
        <p:spPr bwMode="auto">
          <a:xfrm>
            <a:off x="2430463" y="1298575"/>
            <a:ext cx="261937" cy="347663"/>
          </a:xfrm>
          <a:custGeom>
            <a:avLst/>
            <a:gdLst>
              <a:gd name="T0" fmla="*/ 0 w 165"/>
              <a:gd name="T1" fmla="*/ 0 h 219"/>
              <a:gd name="T2" fmla="*/ 164 w 165"/>
              <a:gd name="T3" fmla="*/ 37 h 219"/>
              <a:gd name="T4" fmla="*/ 165 w 165"/>
              <a:gd name="T5" fmla="*/ 219 h 219"/>
              <a:gd name="T6" fmla="*/ 1 w 165"/>
              <a:gd name="T7" fmla="*/ 184 h 219"/>
            </a:gdLst>
            <a:ahLst/>
            <a:cxnLst>
              <a:cxn ang="0">
                <a:pos x="T0" y="T1"/>
              </a:cxn>
              <a:cxn ang="0">
                <a:pos x="T2" y="T3"/>
              </a:cxn>
              <a:cxn ang="0">
                <a:pos x="T4" y="T5"/>
              </a:cxn>
              <a:cxn ang="0">
                <a:pos x="T6" y="T7"/>
              </a:cxn>
            </a:cxnLst>
            <a:rect l="0" t="0" r="r" b="b"/>
            <a:pathLst>
              <a:path w="165" h="219">
                <a:moveTo>
                  <a:pt x="0" y="0"/>
                </a:moveTo>
                <a:lnTo>
                  <a:pt x="164" y="37"/>
                </a:lnTo>
                <a:lnTo>
                  <a:pt x="165" y="219"/>
                </a:lnTo>
                <a:lnTo>
                  <a:pt x="1" y="184"/>
                </a:lnTo>
                <a:close/>
              </a:path>
            </a:pathLst>
          </a:custGeom>
          <a:gradFill rotWithShape="0">
            <a:gsLst>
              <a:gs pos="0">
                <a:srgbClr val="F0F0F0"/>
              </a:gs>
              <a:gs pos="100000">
                <a:srgbClr val="919191"/>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84" name="Text Box 24"/>
          <p:cNvSpPr txBox="1">
            <a:spLocks noChangeArrowheads="1"/>
          </p:cNvSpPr>
          <p:nvPr/>
        </p:nvSpPr>
        <p:spPr bwMode="auto">
          <a:xfrm>
            <a:off x="2476500" y="1327150"/>
            <a:ext cx="169863"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919191"/>
                </a:solidFill>
              </a:rPr>
              <a:t>P</a:t>
            </a:r>
          </a:p>
        </p:txBody>
      </p:sp>
      <p:sp>
        <p:nvSpPr>
          <p:cNvPr id="15385" name="Freeform 25"/>
          <p:cNvSpPr>
            <a:spLocks noChangeArrowheads="1"/>
          </p:cNvSpPr>
          <p:nvPr/>
        </p:nvSpPr>
        <p:spPr bwMode="auto">
          <a:xfrm>
            <a:off x="1943100" y="1057275"/>
            <a:ext cx="155575" cy="457200"/>
          </a:xfrm>
          <a:custGeom>
            <a:avLst/>
            <a:gdLst>
              <a:gd name="T0" fmla="*/ 1 w 98"/>
              <a:gd name="T1" fmla="*/ 288 h 288"/>
              <a:gd name="T2" fmla="*/ 93 w 98"/>
              <a:gd name="T3" fmla="*/ 218 h 288"/>
              <a:gd name="T4" fmla="*/ 98 w 98"/>
              <a:gd name="T5" fmla="*/ 0 h 288"/>
              <a:gd name="T6" fmla="*/ 0 w 98"/>
              <a:gd name="T7" fmla="*/ 66 h 288"/>
            </a:gdLst>
            <a:ahLst/>
            <a:cxnLst>
              <a:cxn ang="0">
                <a:pos x="T0" y="T1"/>
              </a:cxn>
              <a:cxn ang="0">
                <a:pos x="T2" y="T3"/>
              </a:cxn>
              <a:cxn ang="0">
                <a:pos x="T4" y="T5"/>
              </a:cxn>
              <a:cxn ang="0">
                <a:pos x="T6" y="T7"/>
              </a:cxn>
            </a:cxnLst>
            <a:rect l="0" t="0" r="r" b="b"/>
            <a:pathLst>
              <a:path w="98" h="288">
                <a:moveTo>
                  <a:pt x="1" y="288"/>
                </a:moveTo>
                <a:lnTo>
                  <a:pt x="93" y="218"/>
                </a:lnTo>
                <a:lnTo>
                  <a:pt x="98" y="0"/>
                </a:lnTo>
                <a:lnTo>
                  <a:pt x="0" y="66"/>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86" name="Freeform 26"/>
          <p:cNvSpPr>
            <a:spLocks noChangeArrowheads="1"/>
          </p:cNvSpPr>
          <p:nvPr/>
        </p:nvSpPr>
        <p:spPr bwMode="auto">
          <a:xfrm>
            <a:off x="1609725" y="1039813"/>
            <a:ext cx="488950" cy="123825"/>
          </a:xfrm>
          <a:custGeom>
            <a:avLst/>
            <a:gdLst>
              <a:gd name="T0" fmla="*/ 213 w 308"/>
              <a:gd name="T1" fmla="*/ 78 h 78"/>
              <a:gd name="T2" fmla="*/ 308 w 308"/>
              <a:gd name="T3" fmla="*/ 10 h 78"/>
              <a:gd name="T4" fmla="*/ 121 w 308"/>
              <a:gd name="T5" fmla="*/ 0 h 78"/>
              <a:gd name="T6" fmla="*/ 0 w 308"/>
              <a:gd name="T7" fmla="*/ 64 h 78"/>
            </a:gdLst>
            <a:ahLst/>
            <a:cxnLst>
              <a:cxn ang="0">
                <a:pos x="T0" y="T1"/>
              </a:cxn>
              <a:cxn ang="0">
                <a:pos x="T2" y="T3"/>
              </a:cxn>
              <a:cxn ang="0">
                <a:pos x="T4" y="T5"/>
              </a:cxn>
              <a:cxn ang="0">
                <a:pos x="T6" y="T7"/>
              </a:cxn>
            </a:cxnLst>
            <a:rect l="0" t="0" r="r" b="b"/>
            <a:pathLst>
              <a:path w="308" h="78">
                <a:moveTo>
                  <a:pt x="213" y="78"/>
                </a:moveTo>
                <a:lnTo>
                  <a:pt x="308" y="10"/>
                </a:lnTo>
                <a:lnTo>
                  <a:pt x="121" y="0"/>
                </a:lnTo>
                <a:lnTo>
                  <a:pt x="0" y="6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87" name="Freeform 27"/>
          <p:cNvSpPr>
            <a:spLocks noChangeArrowheads="1"/>
          </p:cNvSpPr>
          <p:nvPr/>
        </p:nvSpPr>
        <p:spPr bwMode="auto">
          <a:xfrm>
            <a:off x="1612900" y="1139825"/>
            <a:ext cx="334963" cy="373063"/>
          </a:xfrm>
          <a:custGeom>
            <a:avLst/>
            <a:gdLst>
              <a:gd name="T0" fmla="*/ 0 w 211"/>
              <a:gd name="T1" fmla="*/ 0 h 235"/>
              <a:gd name="T2" fmla="*/ 207 w 211"/>
              <a:gd name="T3" fmla="*/ 12 h 235"/>
              <a:gd name="T4" fmla="*/ 211 w 211"/>
              <a:gd name="T5" fmla="*/ 235 h 235"/>
              <a:gd name="T6" fmla="*/ 2 w 211"/>
              <a:gd name="T7" fmla="*/ 214 h 235"/>
            </a:gdLst>
            <a:ahLst/>
            <a:cxnLst>
              <a:cxn ang="0">
                <a:pos x="T0" y="T1"/>
              </a:cxn>
              <a:cxn ang="0">
                <a:pos x="T2" y="T3"/>
              </a:cxn>
              <a:cxn ang="0">
                <a:pos x="T4" y="T5"/>
              </a:cxn>
              <a:cxn ang="0">
                <a:pos x="T6" y="T7"/>
              </a:cxn>
            </a:cxnLst>
            <a:rect l="0" t="0" r="r" b="b"/>
            <a:pathLst>
              <a:path w="211" h="235">
                <a:moveTo>
                  <a:pt x="0" y="0"/>
                </a:moveTo>
                <a:lnTo>
                  <a:pt x="207" y="12"/>
                </a:lnTo>
                <a:lnTo>
                  <a:pt x="211" y="235"/>
                </a:lnTo>
                <a:lnTo>
                  <a:pt x="2" y="214"/>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88" name="Freeform 28"/>
          <p:cNvSpPr>
            <a:spLocks noChangeArrowheads="1"/>
          </p:cNvSpPr>
          <p:nvPr/>
        </p:nvSpPr>
        <p:spPr bwMode="auto">
          <a:xfrm>
            <a:off x="1651000" y="1189038"/>
            <a:ext cx="254000" cy="276225"/>
          </a:xfrm>
          <a:custGeom>
            <a:avLst/>
            <a:gdLst>
              <a:gd name="T0" fmla="*/ 0 w 160"/>
              <a:gd name="T1" fmla="*/ 0 h 174"/>
              <a:gd name="T2" fmla="*/ 157 w 160"/>
              <a:gd name="T3" fmla="*/ 10 h 174"/>
              <a:gd name="T4" fmla="*/ 160 w 160"/>
              <a:gd name="T5" fmla="*/ 174 h 174"/>
              <a:gd name="T6" fmla="*/ 1 w 160"/>
              <a:gd name="T7" fmla="*/ 159 h 174"/>
            </a:gdLst>
            <a:ahLst/>
            <a:cxnLst>
              <a:cxn ang="0">
                <a:pos x="T0" y="T1"/>
              </a:cxn>
              <a:cxn ang="0">
                <a:pos x="T2" y="T3"/>
              </a:cxn>
              <a:cxn ang="0">
                <a:pos x="T4" y="T5"/>
              </a:cxn>
              <a:cxn ang="0">
                <a:pos x="T6" y="T7"/>
              </a:cxn>
            </a:cxnLst>
            <a:rect l="0" t="0" r="r" b="b"/>
            <a:pathLst>
              <a:path w="160" h="174">
                <a:moveTo>
                  <a:pt x="0" y="0"/>
                </a:moveTo>
                <a:lnTo>
                  <a:pt x="157" y="10"/>
                </a:lnTo>
                <a:lnTo>
                  <a:pt x="160" y="174"/>
                </a:lnTo>
                <a:lnTo>
                  <a:pt x="1" y="159"/>
                </a:lnTo>
                <a:close/>
              </a:path>
            </a:pathLst>
          </a:custGeom>
          <a:gradFill rotWithShape="0">
            <a:gsLst>
              <a:gs pos="0">
                <a:srgbClr val="F0F0F0"/>
              </a:gs>
              <a:gs pos="100000">
                <a:srgbClr val="919191"/>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89" name="Text Box 29"/>
          <p:cNvSpPr txBox="1">
            <a:spLocks noChangeArrowheads="1"/>
          </p:cNvSpPr>
          <p:nvPr/>
        </p:nvSpPr>
        <p:spPr bwMode="auto">
          <a:xfrm>
            <a:off x="1971675" y="1139825"/>
            <a:ext cx="76200" cy="3143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44444"/>
                </a:solidFill>
              </a:rPr>
              <a:t>/</a:t>
            </a:r>
          </a:p>
        </p:txBody>
      </p:sp>
      <p:sp>
        <p:nvSpPr>
          <p:cNvPr id="15390" name="Text Box 30"/>
          <p:cNvSpPr txBox="1">
            <a:spLocks noChangeArrowheads="1"/>
          </p:cNvSpPr>
          <p:nvPr/>
        </p:nvSpPr>
        <p:spPr bwMode="auto">
          <a:xfrm>
            <a:off x="1690688" y="1166813"/>
            <a:ext cx="169862" cy="30956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919191"/>
                </a:solidFill>
              </a:rPr>
              <a:t>P</a:t>
            </a:r>
          </a:p>
        </p:txBody>
      </p:sp>
      <p:sp>
        <p:nvSpPr>
          <p:cNvPr id="15391" name="Freeform 31"/>
          <p:cNvSpPr>
            <a:spLocks noChangeArrowheads="1"/>
          </p:cNvSpPr>
          <p:nvPr/>
        </p:nvSpPr>
        <p:spPr bwMode="auto">
          <a:xfrm>
            <a:off x="1131888" y="601663"/>
            <a:ext cx="484187" cy="98425"/>
          </a:xfrm>
          <a:custGeom>
            <a:avLst/>
            <a:gdLst>
              <a:gd name="T0" fmla="*/ 220 w 305"/>
              <a:gd name="T1" fmla="*/ 62 h 62"/>
              <a:gd name="T2" fmla="*/ 305 w 305"/>
              <a:gd name="T3" fmla="*/ 6 h 62"/>
              <a:gd name="T4" fmla="*/ 102 w 305"/>
              <a:gd name="T5" fmla="*/ 0 h 62"/>
              <a:gd name="T6" fmla="*/ 0 w 305"/>
              <a:gd name="T7" fmla="*/ 50 h 62"/>
            </a:gdLst>
            <a:ahLst/>
            <a:cxnLst>
              <a:cxn ang="0">
                <a:pos x="T0" y="T1"/>
              </a:cxn>
              <a:cxn ang="0">
                <a:pos x="T2" y="T3"/>
              </a:cxn>
              <a:cxn ang="0">
                <a:pos x="T4" y="T5"/>
              </a:cxn>
              <a:cxn ang="0">
                <a:pos x="T6" y="T7"/>
              </a:cxn>
            </a:cxnLst>
            <a:rect l="0" t="0" r="r" b="b"/>
            <a:pathLst>
              <a:path w="305" h="62">
                <a:moveTo>
                  <a:pt x="220" y="62"/>
                </a:moveTo>
                <a:lnTo>
                  <a:pt x="305" y="6"/>
                </a:lnTo>
                <a:lnTo>
                  <a:pt x="102" y="0"/>
                </a:lnTo>
                <a:lnTo>
                  <a:pt x="0" y="50"/>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92" name="Freeform 32"/>
          <p:cNvSpPr>
            <a:spLocks noChangeArrowheads="1"/>
          </p:cNvSpPr>
          <p:nvPr/>
        </p:nvSpPr>
        <p:spPr bwMode="auto">
          <a:xfrm>
            <a:off x="1455738" y="615950"/>
            <a:ext cx="158750" cy="433388"/>
          </a:xfrm>
          <a:custGeom>
            <a:avLst/>
            <a:gdLst>
              <a:gd name="T0" fmla="*/ 0 w 100"/>
              <a:gd name="T1" fmla="*/ 273 h 273"/>
              <a:gd name="T2" fmla="*/ 92 w 100"/>
              <a:gd name="T3" fmla="*/ 197 h 273"/>
              <a:gd name="T4" fmla="*/ 100 w 100"/>
              <a:gd name="T5" fmla="*/ 0 h 273"/>
              <a:gd name="T6" fmla="*/ 4 w 100"/>
              <a:gd name="T7" fmla="*/ 53 h 273"/>
            </a:gdLst>
            <a:ahLst/>
            <a:cxnLst>
              <a:cxn ang="0">
                <a:pos x="T0" y="T1"/>
              </a:cxn>
              <a:cxn ang="0">
                <a:pos x="T2" y="T3"/>
              </a:cxn>
              <a:cxn ang="0">
                <a:pos x="T4" y="T5"/>
              </a:cxn>
              <a:cxn ang="0">
                <a:pos x="T6" y="T7"/>
              </a:cxn>
            </a:cxnLst>
            <a:rect l="0" t="0" r="r" b="b"/>
            <a:pathLst>
              <a:path w="100" h="273">
                <a:moveTo>
                  <a:pt x="0" y="273"/>
                </a:moveTo>
                <a:lnTo>
                  <a:pt x="92" y="197"/>
                </a:lnTo>
                <a:lnTo>
                  <a:pt x="100" y="0"/>
                </a:lnTo>
                <a:lnTo>
                  <a:pt x="4" y="53"/>
                </a:lnTo>
                <a:close/>
              </a:path>
            </a:pathLst>
          </a:custGeom>
          <a:gradFill rotWithShape="0">
            <a:gsLst>
              <a:gs pos="0">
                <a:srgbClr val="5E5E5E"/>
              </a:gs>
              <a:gs pos="50000">
                <a:srgbClr val="DCDCDC"/>
              </a:gs>
              <a:gs pos="100000">
                <a:srgbClr val="5E5E5E"/>
              </a:gs>
            </a:gsLst>
            <a:lin ang="18900000" scaled="1"/>
          </a:gradFill>
          <a:ln w="12700">
            <a:solidFill>
              <a:srgbClr val="5E5E5E"/>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93" name="Freeform 33"/>
          <p:cNvSpPr>
            <a:spLocks noChangeArrowheads="1"/>
          </p:cNvSpPr>
          <p:nvPr/>
        </p:nvSpPr>
        <p:spPr bwMode="auto">
          <a:xfrm>
            <a:off x="1128713" y="682625"/>
            <a:ext cx="330200" cy="366713"/>
          </a:xfrm>
          <a:custGeom>
            <a:avLst/>
            <a:gdLst>
              <a:gd name="T0" fmla="*/ 0 w 208"/>
              <a:gd name="T1" fmla="*/ 0 h 231"/>
              <a:gd name="T2" fmla="*/ 208 w 208"/>
              <a:gd name="T3" fmla="*/ 8 h 231"/>
              <a:gd name="T4" fmla="*/ 208 w 208"/>
              <a:gd name="T5" fmla="*/ 231 h 231"/>
              <a:gd name="T6" fmla="*/ 0 w 208"/>
              <a:gd name="T7" fmla="*/ 211 h 231"/>
            </a:gdLst>
            <a:ahLst/>
            <a:cxnLst>
              <a:cxn ang="0">
                <a:pos x="T0" y="T1"/>
              </a:cxn>
              <a:cxn ang="0">
                <a:pos x="T2" y="T3"/>
              </a:cxn>
              <a:cxn ang="0">
                <a:pos x="T4" y="T5"/>
              </a:cxn>
              <a:cxn ang="0">
                <a:pos x="T6" y="T7"/>
              </a:cxn>
            </a:cxnLst>
            <a:rect l="0" t="0" r="r" b="b"/>
            <a:pathLst>
              <a:path w="208" h="231">
                <a:moveTo>
                  <a:pt x="0" y="0"/>
                </a:moveTo>
                <a:lnTo>
                  <a:pt x="208" y="8"/>
                </a:lnTo>
                <a:lnTo>
                  <a:pt x="208" y="231"/>
                </a:lnTo>
                <a:lnTo>
                  <a:pt x="0" y="211"/>
                </a:lnTo>
                <a:close/>
              </a:path>
            </a:pathLst>
          </a:custGeom>
          <a:solidFill>
            <a:srgbClr val="444444"/>
          </a:solidFill>
          <a:ln w="12700">
            <a:solidFill>
              <a:srgbClr val="44444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94" name="Freeform 34"/>
          <p:cNvSpPr>
            <a:spLocks noChangeArrowheads="1"/>
          </p:cNvSpPr>
          <p:nvPr/>
        </p:nvSpPr>
        <p:spPr bwMode="auto">
          <a:xfrm>
            <a:off x="1166813" y="725488"/>
            <a:ext cx="255587" cy="279400"/>
          </a:xfrm>
          <a:custGeom>
            <a:avLst/>
            <a:gdLst>
              <a:gd name="T0" fmla="*/ 0 w 161"/>
              <a:gd name="T1" fmla="*/ 0 h 176"/>
              <a:gd name="T2" fmla="*/ 161 w 161"/>
              <a:gd name="T3" fmla="*/ 7 h 176"/>
              <a:gd name="T4" fmla="*/ 161 w 161"/>
              <a:gd name="T5" fmla="*/ 176 h 176"/>
              <a:gd name="T6" fmla="*/ 0 w 161"/>
              <a:gd name="T7" fmla="*/ 161 h 176"/>
            </a:gdLst>
            <a:ahLst/>
            <a:cxnLst>
              <a:cxn ang="0">
                <a:pos x="T0" y="T1"/>
              </a:cxn>
              <a:cxn ang="0">
                <a:pos x="T2" y="T3"/>
              </a:cxn>
              <a:cxn ang="0">
                <a:pos x="T4" y="T5"/>
              </a:cxn>
              <a:cxn ang="0">
                <a:pos x="T6" y="T7"/>
              </a:cxn>
            </a:cxnLst>
            <a:rect l="0" t="0" r="r" b="b"/>
            <a:pathLst>
              <a:path w="161" h="176">
                <a:moveTo>
                  <a:pt x="0" y="0"/>
                </a:moveTo>
                <a:lnTo>
                  <a:pt x="161" y="7"/>
                </a:lnTo>
                <a:lnTo>
                  <a:pt x="161" y="176"/>
                </a:lnTo>
                <a:lnTo>
                  <a:pt x="0" y="161"/>
                </a:lnTo>
                <a:close/>
              </a:path>
            </a:pathLst>
          </a:custGeom>
          <a:gradFill rotWithShape="0">
            <a:gsLst>
              <a:gs pos="0">
                <a:srgbClr val="B4B4B4"/>
              </a:gs>
              <a:gs pos="100000">
                <a:srgbClr val="DCDCDC"/>
              </a:gs>
            </a:gsLst>
            <a:lin ang="27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95" name="Text Box 35"/>
          <p:cNvSpPr txBox="1">
            <a:spLocks noChangeArrowheads="1"/>
          </p:cNvSpPr>
          <p:nvPr/>
        </p:nvSpPr>
        <p:spPr bwMode="auto">
          <a:xfrm>
            <a:off x="1220788" y="709613"/>
            <a:ext cx="107950" cy="31115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44444"/>
                </a:solidFill>
              </a:rPr>
              <a:t>I</a:t>
            </a:r>
          </a:p>
        </p:txBody>
      </p:sp>
      <p:sp>
        <p:nvSpPr>
          <p:cNvPr id="15396" name="Freeform 36"/>
          <p:cNvSpPr>
            <a:spLocks noChangeArrowheads="1"/>
          </p:cNvSpPr>
          <p:nvPr/>
        </p:nvSpPr>
        <p:spPr bwMode="auto">
          <a:xfrm>
            <a:off x="1538288" y="617538"/>
            <a:ext cx="493712" cy="100012"/>
          </a:xfrm>
          <a:custGeom>
            <a:avLst/>
            <a:gdLst>
              <a:gd name="T0" fmla="*/ 219 w 311"/>
              <a:gd name="T1" fmla="*/ 63 h 63"/>
              <a:gd name="T2" fmla="*/ 311 w 311"/>
              <a:gd name="T3" fmla="*/ 5 h 63"/>
              <a:gd name="T4" fmla="*/ 102 w 311"/>
              <a:gd name="T5" fmla="*/ 0 h 63"/>
              <a:gd name="T6" fmla="*/ 0 w 311"/>
              <a:gd name="T7" fmla="*/ 52 h 63"/>
            </a:gdLst>
            <a:ahLst/>
            <a:cxnLst>
              <a:cxn ang="0">
                <a:pos x="T0" y="T1"/>
              </a:cxn>
              <a:cxn ang="0">
                <a:pos x="T2" y="T3"/>
              </a:cxn>
              <a:cxn ang="0">
                <a:pos x="T4" y="T5"/>
              </a:cxn>
              <a:cxn ang="0">
                <a:pos x="T6" y="T7"/>
              </a:cxn>
            </a:cxnLst>
            <a:rect l="0" t="0" r="r" b="b"/>
            <a:pathLst>
              <a:path w="311" h="63">
                <a:moveTo>
                  <a:pt x="219" y="63"/>
                </a:moveTo>
                <a:lnTo>
                  <a:pt x="311" y="5"/>
                </a:lnTo>
                <a:lnTo>
                  <a:pt x="102" y="0"/>
                </a:lnTo>
                <a:lnTo>
                  <a:pt x="0" y="52"/>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97" name="Freeform 37"/>
          <p:cNvSpPr>
            <a:spLocks noChangeArrowheads="1"/>
          </p:cNvSpPr>
          <p:nvPr/>
        </p:nvSpPr>
        <p:spPr bwMode="auto">
          <a:xfrm>
            <a:off x="1873250" y="625475"/>
            <a:ext cx="163513" cy="446088"/>
          </a:xfrm>
          <a:custGeom>
            <a:avLst/>
            <a:gdLst>
              <a:gd name="T0" fmla="*/ 0 w 103"/>
              <a:gd name="T1" fmla="*/ 281 h 281"/>
              <a:gd name="T2" fmla="*/ 91 w 103"/>
              <a:gd name="T3" fmla="*/ 211 h 281"/>
              <a:gd name="T4" fmla="*/ 103 w 103"/>
              <a:gd name="T5" fmla="*/ 0 h 281"/>
              <a:gd name="T6" fmla="*/ 5 w 103"/>
              <a:gd name="T7" fmla="*/ 61 h 281"/>
            </a:gdLst>
            <a:ahLst/>
            <a:cxnLst>
              <a:cxn ang="0">
                <a:pos x="T0" y="T1"/>
              </a:cxn>
              <a:cxn ang="0">
                <a:pos x="T2" y="T3"/>
              </a:cxn>
              <a:cxn ang="0">
                <a:pos x="T4" y="T5"/>
              </a:cxn>
              <a:cxn ang="0">
                <a:pos x="T6" y="T7"/>
              </a:cxn>
            </a:cxnLst>
            <a:rect l="0" t="0" r="r" b="b"/>
            <a:pathLst>
              <a:path w="103" h="281">
                <a:moveTo>
                  <a:pt x="0" y="281"/>
                </a:moveTo>
                <a:lnTo>
                  <a:pt x="91" y="211"/>
                </a:lnTo>
                <a:lnTo>
                  <a:pt x="103" y="0"/>
                </a:lnTo>
                <a:lnTo>
                  <a:pt x="5" y="61"/>
                </a:lnTo>
                <a:close/>
              </a:path>
            </a:pathLst>
          </a:custGeom>
          <a:gradFill rotWithShape="0">
            <a:gsLst>
              <a:gs pos="0">
                <a:srgbClr val="B4B4B4"/>
              </a:gs>
              <a:gs pos="100000">
                <a:srgbClr val="DCDCDC"/>
              </a:gs>
            </a:gsLst>
            <a:lin ang="27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98" name="Freeform 38"/>
          <p:cNvSpPr>
            <a:spLocks noChangeArrowheads="1"/>
          </p:cNvSpPr>
          <p:nvPr/>
        </p:nvSpPr>
        <p:spPr bwMode="auto">
          <a:xfrm>
            <a:off x="1527175" y="700088"/>
            <a:ext cx="354013" cy="374650"/>
          </a:xfrm>
          <a:custGeom>
            <a:avLst/>
            <a:gdLst>
              <a:gd name="T0" fmla="*/ 3 w 223"/>
              <a:gd name="T1" fmla="*/ 0 h 236"/>
              <a:gd name="T2" fmla="*/ 223 w 223"/>
              <a:gd name="T3" fmla="*/ 13 h 236"/>
              <a:gd name="T4" fmla="*/ 219 w 223"/>
              <a:gd name="T5" fmla="*/ 236 h 236"/>
              <a:gd name="T6" fmla="*/ 0 w 223"/>
              <a:gd name="T7" fmla="*/ 221 h 236"/>
            </a:gdLst>
            <a:ahLst/>
            <a:cxnLst>
              <a:cxn ang="0">
                <a:pos x="T0" y="T1"/>
              </a:cxn>
              <a:cxn ang="0">
                <a:pos x="T2" y="T3"/>
              </a:cxn>
              <a:cxn ang="0">
                <a:pos x="T4" y="T5"/>
              </a:cxn>
              <a:cxn ang="0">
                <a:pos x="T6" y="T7"/>
              </a:cxn>
            </a:cxnLst>
            <a:rect l="0" t="0" r="r" b="b"/>
            <a:pathLst>
              <a:path w="223" h="236">
                <a:moveTo>
                  <a:pt x="3" y="0"/>
                </a:moveTo>
                <a:lnTo>
                  <a:pt x="223" y="13"/>
                </a:lnTo>
                <a:lnTo>
                  <a:pt x="219" y="236"/>
                </a:lnTo>
                <a:lnTo>
                  <a:pt x="0" y="221"/>
                </a:lnTo>
                <a:close/>
              </a:path>
            </a:pathLst>
          </a:custGeom>
          <a:solidFill>
            <a:srgbClr val="737373"/>
          </a:solidFill>
          <a:ln w="12700">
            <a:solidFill>
              <a:srgbClr val="737373"/>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399" name="Freeform 39"/>
          <p:cNvSpPr>
            <a:spLocks noChangeArrowheads="1"/>
          </p:cNvSpPr>
          <p:nvPr/>
        </p:nvSpPr>
        <p:spPr bwMode="auto">
          <a:xfrm>
            <a:off x="1568450" y="741363"/>
            <a:ext cx="271463" cy="292100"/>
          </a:xfrm>
          <a:custGeom>
            <a:avLst/>
            <a:gdLst>
              <a:gd name="T0" fmla="*/ 3 w 171"/>
              <a:gd name="T1" fmla="*/ 0 h 184"/>
              <a:gd name="T2" fmla="*/ 171 w 171"/>
              <a:gd name="T3" fmla="*/ 9 h 184"/>
              <a:gd name="T4" fmla="*/ 167 w 171"/>
              <a:gd name="T5" fmla="*/ 184 h 184"/>
              <a:gd name="T6" fmla="*/ 0 w 171"/>
              <a:gd name="T7" fmla="*/ 173 h 184"/>
            </a:gdLst>
            <a:ahLst/>
            <a:cxnLst>
              <a:cxn ang="0">
                <a:pos x="T0" y="T1"/>
              </a:cxn>
              <a:cxn ang="0">
                <a:pos x="T2" y="T3"/>
              </a:cxn>
              <a:cxn ang="0">
                <a:pos x="T4" y="T5"/>
              </a:cxn>
              <a:cxn ang="0">
                <a:pos x="T6" y="T7"/>
              </a:cxn>
            </a:cxnLst>
            <a:rect l="0" t="0" r="r" b="b"/>
            <a:pathLst>
              <a:path w="171" h="184">
                <a:moveTo>
                  <a:pt x="3" y="0"/>
                </a:moveTo>
                <a:lnTo>
                  <a:pt x="171" y="9"/>
                </a:lnTo>
                <a:lnTo>
                  <a:pt x="167" y="184"/>
                </a:lnTo>
                <a:lnTo>
                  <a:pt x="0" y="173"/>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400" name="Text Box 40"/>
          <p:cNvSpPr txBox="1">
            <a:spLocks noChangeArrowheads="1"/>
          </p:cNvSpPr>
          <p:nvPr/>
        </p:nvSpPr>
        <p:spPr bwMode="auto">
          <a:xfrm>
            <a:off x="1609725" y="730250"/>
            <a:ext cx="184150" cy="3143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A0A0A0"/>
                </a:solidFill>
              </a:rPr>
              <a:t>B</a:t>
            </a:r>
          </a:p>
        </p:txBody>
      </p:sp>
      <p:sp>
        <p:nvSpPr>
          <p:cNvPr id="15401" name="Freeform 41"/>
          <p:cNvSpPr>
            <a:spLocks noChangeArrowheads="1"/>
          </p:cNvSpPr>
          <p:nvPr/>
        </p:nvSpPr>
        <p:spPr bwMode="auto">
          <a:xfrm>
            <a:off x="1938338" y="776288"/>
            <a:ext cx="363537" cy="355600"/>
          </a:xfrm>
          <a:custGeom>
            <a:avLst/>
            <a:gdLst>
              <a:gd name="T0" fmla="*/ 0 w 229"/>
              <a:gd name="T1" fmla="*/ 1 h 224"/>
              <a:gd name="T2" fmla="*/ 226 w 229"/>
              <a:gd name="T3" fmla="*/ 0 h 224"/>
              <a:gd name="T4" fmla="*/ 229 w 229"/>
              <a:gd name="T5" fmla="*/ 224 h 224"/>
              <a:gd name="T6" fmla="*/ 4 w 229"/>
              <a:gd name="T7" fmla="*/ 221 h 224"/>
            </a:gdLst>
            <a:ahLst/>
            <a:cxnLst>
              <a:cxn ang="0">
                <a:pos x="T0" y="T1"/>
              </a:cxn>
              <a:cxn ang="0">
                <a:pos x="T2" y="T3"/>
              </a:cxn>
              <a:cxn ang="0">
                <a:pos x="T4" y="T5"/>
              </a:cxn>
              <a:cxn ang="0">
                <a:pos x="T6" y="T7"/>
              </a:cxn>
            </a:cxnLst>
            <a:rect l="0" t="0" r="r" b="b"/>
            <a:pathLst>
              <a:path w="229" h="224">
                <a:moveTo>
                  <a:pt x="0" y="1"/>
                </a:moveTo>
                <a:lnTo>
                  <a:pt x="226" y="0"/>
                </a:lnTo>
                <a:lnTo>
                  <a:pt x="229" y="224"/>
                </a:lnTo>
                <a:lnTo>
                  <a:pt x="4" y="221"/>
                </a:lnTo>
                <a:close/>
              </a:path>
            </a:pathLst>
          </a:custGeom>
          <a:solidFill>
            <a:srgbClr val="B4B4B4"/>
          </a:soli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402" name="Freeform 42"/>
          <p:cNvSpPr>
            <a:spLocks noChangeArrowheads="1"/>
          </p:cNvSpPr>
          <p:nvPr/>
        </p:nvSpPr>
        <p:spPr bwMode="auto">
          <a:xfrm>
            <a:off x="1984375" y="823913"/>
            <a:ext cx="274638" cy="271462"/>
          </a:xfrm>
          <a:custGeom>
            <a:avLst/>
            <a:gdLst>
              <a:gd name="T0" fmla="*/ 0 w 173"/>
              <a:gd name="T1" fmla="*/ 3 h 171"/>
              <a:gd name="T2" fmla="*/ 172 w 173"/>
              <a:gd name="T3" fmla="*/ 0 h 171"/>
              <a:gd name="T4" fmla="*/ 173 w 173"/>
              <a:gd name="T5" fmla="*/ 171 h 171"/>
              <a:gd name="T6" fmla="*/ 3 w 173"/>
              <a:gd name="T7" fmla="*/ 171 h 171"/>
            </a:gdLst>
            <a:ahLst/>
            <a:cxnLst>
              <a:cxn ang="0">
                <a:pos x="T0" y="T1"/>
              </a:cxn>
              <a:cxn ang="0">
                <a:pos x="T2" y="T3"/>
              </a:cxn>
              <a:cxn ang="0">
                <a:pos x="T4" y="T5"/>
              </a:cxn>
              <a:cxn ang="0">
                <a:pos x="T6" y="T7"/>
              </a:cxn>
            </a:cxnLst>
            <a:rect l="0" t="0" r="r" b="b"/>
            <a:pathLst>
              <a:path w="173" h="171">
                <a:moveTo>
                  <a:pt x="0" y="3"/>
                </a:moveTo>
                <a:lnTo>
                  <a:pt x="172" y="0"/>
                </a:lnTo>
                <a:lnTo>
                  <a:pt x="173" y="171"/>
                </a:lnTo>
                <a:lnTo>
                  <a:pt x="3" y="171"/>
                </a:lnTo>
                <a:close/>
              </a:path>
            </a:pathLst>
          </a:custGeom>
          <a:gradFill rotWithShape="0">
            <a:gsLst>
              <a:gs pos="0">
                <a:srgbClr val="F0F0F0"/>
              </a:gs>
              <a:gs pos="100000">
                <a:srgbClr val="DCDCDC"/>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403" name="Freeform 43"/>
          <p:cNvSpPr>
            <a:spLocks noChangeArrowheads="1"/>
          </p:cNvSpPr>
          <p:nvPr/>
        </p:nvSpPr>
        <p:spPr bwMode="auto">
          <a:xfrm>
            <a:off x="1939925" y="714375"/>
            <a:ext cx="358775" cy="63500"/>
          </a:xfrm>
          <a:custGeom>
            <a:avLst/>
            <a:gdLst>
              <a:gd name="T0" fmla="*/ 226 w 226"/>
              <a:gd name="T1" fmla="*/ 37 h 40"/>
              <a:gd name="T2" fmla="*/ 206 w 226"/>
              <a:gd name="T3" fmla="*/ 0 h 40"/>
              <a:gd name="T4" fmla="*/ 9 w 226"/>
              <a:gd name="T5" fmla="*/ 3 h 40"/>
              <a:gd name="T6" fmla="*/ 0 w 226"/>
              <a:gd name="T7" fmla="*/ 40 h 40"/>
            </a:gdLst>
            <a:ahLst/>
            <a:cxnLst>
              <a:cxn ang="0">
                <a:pos x="T0" y="T1"/>
              </a:cxn>
              <a:cxn ang="0">
                <a:pos x="T2" y="T3"/>
              </a:cxn>
              <a:cxn ang="0">
                <a:pos x="T4" y="T5"/>
              </a:cxn>
              <a:cxn ang="0">
                <a:pos x="T6" y="T7"/>
              </a:cxn>
            </a:cxnLst>
            <a:rect l="0" t="0" r="r" b="b"/>
            <a:pathLst>
              <a:path w="226" h="40">
                <a:moveTo>
                  <a:pt x="226" y="37"/>
                </a:moveTo>
                <a:lnTo>
                  <a:pt x="206" y="0"/>
                </a:lnTo>
                <a:lnTo>
                  <a:pt x="9" y="3"/>
                </a:lnTo>
                <a:lnTo>
                  <a:pt x="0" y="40"/>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5404" name="Text Box 44"/>
          <p:cNvSpPr txBox="1">
            <a:spLocks noChangeArrowheads="1"/>
          </p:cNvSpPr>
          <p:nvPr/>
        </p:nvSpPr>
        <p:spPr bwMode="auto">
          <a:xfrm>
            <a:off x="1987550" y="803275"/>
            <a:ext cx="261938" cy="31591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B4B4B4"/>
                </a:solidFill>
              </a:rPr>
              <a:t>M</a:t>
            </a:r>
          </a:p>
        </p:txBody>
      </p:sp>
      <p:sp>
        <p:nvSpPr>
          <p:cNvPr id="15405" name="Text Box 45"/>
          <p:cNvSpPr txBox="1">
            <a:spLocks noChangeArrowheads="1"/>
          </p:cNvSpPr>
          <p:nvPr/>
        </p:nvSpPr>
        <p:spPr bwMode="auto">
          <a:xfrm>
            <a:off x="1441450" y="2244725"/>
            <a:ext cx="4337050" cy="30099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104775" indent="-104775">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100000"/>
              <a:buFont typeface="Wingdings" pitchFamily="2" charset="2"/>
              <a:buChar char="Ÿ"/>
            </a:pPr>
            <a:r>
              <a:rPr lang="en-US" altLang="es-EC" sz="2000">
                <a:solidFill>
                  <a:srgbClr val="000000"/>
                </a:solidFill>
                <a:latin typeface="GillSans" charset="0"/>
              </a:rPr>
              <a:t>Your best bet for debug information is to check the </a:t>
            </a:r>
            <a:r>
              <a:rPr lang="en-US" altLang="es-EC" sz="2000" b="1">
                <a:solidFill>
                  <a:srgbClr val="000000"/>
                </a:solidFill>
                <a:latin typeface="GillSans" charset="0"/>
              </a:rPr>
              <a:t>rsuinst.log</a:t>
            </a:r>
            <a:r>
              <a:rPr lang="en-US" altLang="es-EC" sz="2000">
                <a:solidFill>
                  <a:srgbClr val="000000"/>
                </a:solidFill>
                <a:latin typeface="GillSans" charset="0"/>
              </a:rPr>
              <a:t> file that is located in the </a:t>
            </a:r>
            <a:r>
              <a:rPr lang="en-US" altLang="es-EC" sz="2000" i="1">
                <a:solidFill>
                  <a:srgbClr val="000000"/>
                </a:solidFill>
                <a:latin typeface="GillSans" charset="0"/>
              </a:rPr>
              <a:t>\os2\instal</a:t>
            </a:r>
            <a:r>
              <a:rPr lang="en-US" altLang="es-EC" sz="2000">
                <a:solidFill>
                  <a:srgbClr val="000000"/>
                </a:solidFill>
                <a:latin typeface="GillSans" charset="0"/>
              </a:rPr>
              <a:t>l directory.</a:t>
            </a:r>
          </a:p>
          <a:p>
            <a:pPr>
              <a:spcAft>
                <a:spcPct val="15000"/>
              </a:spcAft>
              <a:buClr>
                <a:srgbClr val="000000"/>
              </a:buClr>
              <a:buSzPct val="100000"/>
              <a:buFont typeface="Wingdings" pitchFamily="2" charset="2"/>
              <a:buChar char="Ÿ"/>
            </a:pPr>
            <a:r>
              <a:rPr lang="en-US" altLang="es-EC" sz="2000">
                <a:solidFill>
                  <a:srgbClr val="000000"/>
                </a:solidFill>
                <a:latin typeface="GillSans" charset="0"/>
              </a:rPr>
              <a:t>Also, you may want to contact the owner of the Web site that contains the .RSU file that is not installing correctly.  They will want to know about the problem and may be able to fix the problem before it becomes noticed by many people.  </a:t>
            </a:r>
          </a:p>
        </p:txBody>
      </p:sp>
      <p:sp>
        <p:nvSpPr>
          <p:cNvPr id="15406" name="Text Box 46"/>
          <p:cNvSpPr txBox="1">
            <a:spLocks noChangeArrowheads="1"/>
          </p:cNvSpPr>
          <p:nvPr/>
        </p:nvSpPr>
        <p:spPr bwMode="auto">
          <a:xfrm>
            <a:off x="3040063" y="485775"/>
            <a:ext cx="3876675" cy="83661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b">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lnSpc>
                <a:spcPct val="110000"/>
              </a:lnSpc>
            </a:pPr>
            <a:r>
              <a:rPr lang="en-US" altLang="es-EC" sz="2700" b="1">
                <a:solidFill>
                  <a:srgbClr val="000000"/>
                </a:solidFill>
                <a:latin typeface="Arial MT" charset="0"/>
              </a:rPr>
              <a:t>Debugging &amp; Troubleshooting</a:t>
            </a:r>
          </a:p>
        </p:txBody>
      </p:sp>
    </p:spTree>
  </p:cSld>
  <p:clrMapOvr>
    <a:overrideClrMapping bg1="lt1" tx1="dk1" bg2="lt2" tx2="dk2" accent1="accent1" accent2="accent2" accent3="accent3" accent4="accent4" accent5="accent5" accent6="accent6" hlink="hlink" folHlink="folHlink"/>
  </p:clrMapOvr>
</p:sld>
</file>

<file path=ppt/slides/slide15.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16387" name="Line 3"/>
          <p:cNvSpPr>
            <a:spLocks noChangeShapeType="1"/>
          </p:cNvSpPr>
          <p:nvPr/>
        </p:nvSpPr>
        <p:spPr bwMode="auto">
          <a:xfrm flipV="1">
            <a:off x="1027113" y="1476375"/>
            <a:ext cx="1587" cy="7921625"/>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6388" name="Line 4"/>
          <p:cNvSpPr>
            <a:spLocks noChangeShapeType="1"/>
          </p:cNvSpPr>
          <p:nvPr/>
        </p:nvSpPr>
        <p:spPr bwMode="auto">
          <a:xfrm flipH="1">
            <a:off x="2998788" y="1446213"/>
            <a:ext cx="3948112" cy="0"/>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6389" name="Freeform 5"/>
          <p:cNvSpPr>
            <a:spLocks noChangeArrowheads="1"/>
          </p:cNvSpPr>
          <p:nvPr/>
        </p:nvSpPr>
        <p:spPr bwMode="auto">
          <a:xfrm>
            <a:off x="1190625" y="965200"/>
            <a:ext cx="147638" cy="455613"/>
          </a:xfrm>
          <a:custGeom>
            <a:avLst/>
            <a:gdLst>
              <a:gd name="T0" fmla="*/ 2 w 93"/>
              <a:gd name="T1" fmla="*/ 287 h 287"/>
              <a:gd name="T2" fmla="*/ 93 w 93"/>
              <a:gd name="T3" fmla="*/ 216 h 287"/>
              <a:gd name="T4" fmla="*/ 93 w 93"/>
              <a:gd name="T5" fmla="*/ 0 h 287"/>
              <a:gd name="T6" fmla="*/ 0 w 93"/>
              <a:gd name="T7" fmla="*/ 65 h 287"/>
            </a:gdLst>
            <a:ahLst/>
            <a:cxnLst>
              <a:cxn ang="0">
                <a:pos x="T0" y="T1"/>
              </a:cxn>
              <a:cxn ang="0">
                <a:pos x="T2" y="T3"/>
              </a:cxn>
              <a:cxn ang="0">
                <a:pos x="T4" y="T5"/>
              </a:cxn>
              <a:cxn ang="0">
                <a:pos x="T6" y="T7"/>
              </a:cxn>
            </a:cxnLst>
            <a:rect l="0" t="0" r="r" b="b"/>
            <a:pathLst>
              <a:path w="93" h="287">
                <a:moveTo>
                  <a:pt x="2" y="287"/>
                </a:moveTo>
                <a:lnTo>
                  <a:pt x="93" y="216"/>
                </a:lnTo>
                <a:lnTo>
                  <a:pt x="93" y="0"/>
                </a:lnTo>
                <a:lnTo>
                  <a:pt x="0" y="65"/>
                </a:lnTo>
                <a:close/>
              </a:path>
            </a:pathLst>
          </a:custGeom>
          <a:gradFill rotWithShape="0">
            <a:gsLst>
              <a:gs pos="0">
                <a:srgbClr val="C0C0C0"/>
              </a:gs>
              <a:gs pos="100000">
                <a:srgbClr val="444444"/>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6390" name="Freeform 6"/>
          <p:cNvSpPr>
            <a:spLocks noChangeArrowheads="1"/>
          </p:cNvSpPr>
          <p:nvPr/>
        </p:nvSpPr>
        <p:spPr bwMode="auto">
          <a:xfrm>
            <a:off x="850900" y="1041400"/>
            <a:ext cx="341313" cy="381000"/>
          </a:xfrm>
          <a:custGeom>
            <a:avLst/>
            <a:gdLst>
              <a:gd name="T0" fmla="*/ 0 w 215"/>
              <a:gd name="T1" fmla="*/ 0 h 240"/>
              <a:gd name="T2" fmla="*/ 215 w 215"/>
              <a:gd name="T3" fmla="*/ 17 h 240"/>
              <a:gd name="T4" fmla="*/ 215 w 215"/>
              <a:gd name="T5" fmla="*/ 240 h 240"/>
              <a:gd name="T6" fmla="*/ 0 w 215"/>
              <a:gd name="T7" fmla="*/ 217 h 240"/>
            </a:gdLst>
            <a:ahLst/>
            <a:cxnLst>
              <a:cxn ang="0">
                <a:pos x="T0" y="T1"/>
              </a:cxn>
              <a:cxn ang="0">
                <a:pos x="T2" y="T3"/>
              </a:cxn>
              <a:cxn ang="0">
                <a:pos x="T4" y="T5"/>
              </a:cxn>
              <a:cxn ang="0">
                <a:pos x="T6" y="T7"/>
              </a:cxn>
            </a:cxnLst>
            <a:rect l="0" t="0" r="r" b="b"/>
            <a:pathLst>
              <a:path w="215" h="240">
                <a:moveTo>
                  <a:pt x="0" y="0"/>
                </a:moveTo>
                <a:lnTo>
                  <a:pt x="215" y="17"/>
                </a:lnTo>
                <a:lnTo>
                  <a:pt x="215" y="240"/>
                </a:lnTo>
                <a:lnTo>
                  <a:pt x="0" y="217"/>
                </a:lnTo>
                <a:close/>
              </a:path>
            </a:pathLst>
          </a:custGeom>
          <a:solidFill>
            <a:srgbClr val="444444"/>
          </a:solidFill>
          <a:ln w="12700">
            <a:solidFill>
              <a:srgbClr val="44444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6391" name="Freeform 7"/>
          <p:cNvSpPr>
            <a:spLocks noChangeArrowheads="1"/>
          </p:cNvSpPr>
          <p:nvPr/>
        </p:nvSpPr>
        <p:spPr bwMode="auto">
          <a:xfrm>
            <a:off x="887413" y="1085850"/>
            <a:ext cx="265112" cy="288925"/>
          </a:xfrm>
          <a:custGeom>
            <a:avLst/>
            <a:gdLst>
              <a:gd name="T0" fmla="*/ 0 w 167"/>
              <a:gd name="T1" fmla="*/ 0 h 182"/>
              <a:gd name="T2" fmla="*/ 167 w 167"/>
              <a:gd name="T3" fmla="*/ 13 h 182"/>
              <a:gd name="T4" fmla="*/ 166 w 167"/>
              <a:gd name="T5" fmla="*/ 182 h 182"/>
              <a:gd name="T6" fmla="*/ 0 w 167"/>
              <a:gd name="T7" fmla="*/ 164 h 182"/>
            </a:gdLst>
            <a:ahLst/>
            <a:cxnLst>
              <a:cxn ang="0">
                <a:pos x="T0" y="T1"/>
              </a:cxn>
              <a:cxn ang="0">
                <a:pos x="T2" y="T3"/>
              </a:cxn>
              <a:cxn ang="0">
                <a:pos x="T4" y="T5"/>
              </a:cxn>
              <a:cxn ang="0">
                <a:pos x="T6" y="T7"/>
              </a:cxn>
            </a:cxnLst>
            <a:rect l="0" t="0" r="r" b="b"/>
            <a:pathLst>
              <a:path w="167" h="182">
                <a:moveTo>
                  <a:pt x="0" y="0"/>
                </a:moveTo>
                <a:lnTo>
                  <a:pt x="167" y="13"/>
                </a:lnTo>
                <a:lnTo>
                  <a:pt x="166" y="182"/>
                </a:lnTo>
                <a:lnTo>
                  <a:pt x="0" y="164"/>
                </a:lnTo>
                <a:close/>
              </a:path>
            </a:pathLst>
          </a:custGeom>
          <a:gradFill rotWithShape="0">
            <a:gsLst>
              <a:gs pos="0">
                <a:srgbClr val="F0F0F0"/>
              </a:gs>
              <a:gs pos="100000">
                <a:srgbClr val="444444"/>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6392" name="Freeform 8"/>
          <p:cNvSpPr>
            <a:spLocks noChangeArrowheads="1"/>
          </p:cNvSpPr>
          <p:nvPr/>
        </p:nvSpPr>
        <p:spPr bwMode="auto">
          <a:xfrm>
            <a:off x="855663" y="947738"/>
            <a:ext cx="482600" cy="117475"/>
          </a:xfrm>
          <a:custGeom>
            <a:avLst/>
            <a:gdLst>
              <a:gd name="T0" fmla="*/ 213 w 304"/>
              <a:gd name="T1" fmla="*/ 74 h 74"/>
              <a:gd name="T2" fmla="*/ 304 w 304"/>
              <a:gd name="T3" fmla="*/ 10 h 74"/>
              <a:gd name="T4" fmla="*/ 117 w 304"/>
              <a:gd name="T5" fmla="*/ 0 h 74"/>
              <a:gd name="T6" fmla="*/ 0 w 304"/>
              <a:gd name="T7" fmla="*/ 59 h 74"/>
            </a:gdLst>
            <a:ahLst/>
            <a:cxnLst>
              <a:cxn ang="0">
                <a:pos x="T0" y="T1"/>
              </a:cxn>
              <a:cxn ang="0">
                <a:pos x="T2" y="T3"/>
              </a:cxn>
              <a:cxn ang="0">
                <a:pos x="T4" y="T5"/>
              </a:cxn>
              <a:cxn ang="0">
                <a:pos x="T6" y="T7"/>
              </a:cxn>
            </a:cxnLst>
            <a:rect l="0" t="0" r="r" b="b"/>
            <a:pathLst>
              <a:path w="304" h="74">
                <a:moveTo>
                  <a:pt x="213" y="74"/>
                </a:moveTo>
                <a:lnTo>
                  <a:pt x="304" y="10"/>
                </a:lnTo>
                <a:lnTo>
                  <a:pt x="117" y="0"/>
                </a:lnTo>
                <a:lnTo>
                  <a:pt x="0" y="59"/>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6393" name="Text Box 9"/>
          <p:cNvSpPr txBox="1">
            <a:spLocks noChangeArrowheads="1"/>
          </p:cNvSpPr>
          <p:nvPr/>
        </p:nvSpPr>
        <p:spPr bwMode="auto">
          <a:xfrm>
            <a:off x="927100" y="1073150"/>
            <a:ext cx="184150"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44444"/>
                </a:solidFill>
              </a:rPr>
              <a:t>T</a:t>
            </a:r>
          </a:p>
        </p:txBody>
      </p:sp>
      <p:sp>
        <p:nvSpPr>
          <p:cNvPr id="16394" name="Freeform 10"/>
          <p:cNvSpPr>
            <a:spLocks noChangeArrowheads="1"/>
          </p:cNvSpPr>
          <p:nvPr/>
        </p:nvSpPr>
        <p:spPr bwMode="auto">
          <a:xfrm>
            <a:off x="1268413" y="971550"/>
            <a:ext cx="469900" cy="133350"/>
          </a:xfrm>
          <a:custGeom>
            <a:avLst/>
            <a:gdLst>
              <a:gd name="T0" fmla="*/ 182 w 296"/>
              <a:gd name="T1" fmla="*/ 84 h 84"/>
              <a:gd name="T2" fmla="*/ 296 w 296"/>
              <a:gd name="T3" fmla="*/ 24 h 84"/>
              <a:gd name="T4" fmla="*/ 118 w 296"/>
              <a:gd name="T5" fmla="*/ 0 h 84"/>
              <a:gd name="T6" fmla="*/ 0 w 296"/>
              <a:gd name="T7" fmla="*/ 54 h 84"/>
            </a:gdLst>
            <a:ahLst/>
            <a:cxnLst>
              <a:cxn ang="0">
                <a:pos x="T0" y="T1"/>
              </a:cxn>
              <a:cxn ang="0">
                <a:pos x="T2" y="T3"/>
              </a:cxn>
              <a:cxn ang="0">
                <a:pos x="T4" y="T5"/>
              </a:cxn>
              <a:cxn ang="0">
                <a:pos x="T6" y="T7"/>
              </a:cxn>
            </a:cxnLst>
            <a:rect l="0" t="0" r="r" b="b"/>
            <a:pathLst>
              <a:path w="296" h="84">
                <a:moveTo>
                  <a:pt x="182" y="84"/>
                </a:moveTo>
                <a:lnTo>
                  <a:pt x="296" y="24"/>
                </a:lnTo>
                <a:lnTo>
                  <a:pt x="118" y="0"/>
                </a:lnTo>
                <a:lnTo>
                  <a:pt x="0" y="5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6395" name="Freeform 11"/>
          <p:cNvSpPr>
            <a:spLocks noChangeArrowheads="1"/>
          </p:cNvSpPr>
          <p:nvPr/>
        </p:nvSpPr>
        <p:spPr bwMode="auto">
          <a:xfrm>
            <a:off x="1539875" y="1012825"/>
            <a:ext cx="195263" cy="423863"/>
          </a:xfrm>
          <a:custGeom>
            <a:avLst/>
            <a:gdLst>
              <a:gd name="T0" fmla="*/ 0 w 123"/>
              <a:gd name="T1" fmla="*/ 267 h 267"/>
              <a:gd name="T2" fmla="*/ 110 w 123"/>
              <a:gd name="T3" fmla="*/ 209 h 267"/>
              <a:gd name="T4" fmla="*/ 123 w 123"/>
              <a:gd name="T5" fmla="*/ 0 h 267"/>
              <a:gd name="T6" fmla="*/ 6 w 123"/>
              <a:gd name="T7" fmla="*/ 55 h 267"/>
            </a:gdLst>
            <a:ahLst/>
            <a:cxnLst>
              <a:cxn ang="0">
                <a:pos x="T0" y="T1"/>
              </a:cxn>
              <a:cxn ang="0">
                <a:pos x="T2" y="T3"/>
              </a:cxn>
              <a:cxn ang="0">
                <a:pos x="T4" y="T5"/>
              </a:cxn>
              <a:cxn ang="0">
                <a:pos x="T6" y="T7"/>
              </a:cxn>
            </a:cxnLst>
            <a:rect l="0" t="0" r="r" b="b"/>
            <a:pathLst>
              <a:path w="123" h="267">
                <a:moveTo>
                  <a:pt x="0" y="267"/>
                </a:moveTo>
                <a:lnTo>
                  <a:pt x="110" y="209"/>
                </a:lnTo>
                <a:lnTo>
                  <a:pt x="123" y="0"/>
                </a:lnTo>
                <a:lnTo>
                  <a:pt x="6" y="55"/>
                </a:lnTo>
                <a:close/>
              </a:path>
            </a:pathLst>
          </a:custGeom>
          <a:gradFill rotWithShape="0">
            <a:gsLst>
              <a:gs pos="0">
                <a:srgbClr val="C0C0C0"/>
              </a:gs>
              <a:gs pos="100000">
                <a:srgbClr val="737373"/>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6396" name="Freeform 12"/>
          <p:cNvSpPr>
            <a:spLocks noChangeArrowheads="1"/>
          </p:cNvSpPr>
          <p:nvPr/>
        </p:nvSpPr>
        <p:spPr bwMode="auto">
          <a:xfrm>
            <a:off x="1258888" y="1057275"/>
            <a:ext cx="292100" cy="381000"/>
          </a:xfrm>
          <a:custGeom>
            <a:avLst/>
            <a:gdLst>
              <a:gd name="T0" fmla="*/ 6 w 184"/>
              <a:gd name="T1" fmla="*/ 0 h 240"/>
              <a:gd name="T2" fmla="*/ 184 w 184"/>
              <a:gd name="T3" fmla="*/ 28 h 240"/>
              <a:gd name="T4" fmla="*/ 177 w 184"/>
              <a:gd name="T5" fmla="*/ 240 h 240"/>
              <a:gd name="T6" fmla="*/ 0 w 184"/>
              <a:gd name="T7" fmla="*/ 205 h 240"/>
            </a:gdLst>
            <a:ahLst/>
            <a:cxnLst>
              <a:cxn ang="0">
                <a:pos x="T0" y="T1"/>
              </a:cxn>
              <a:cxn ang="0">
                <a:pos x="T2" y="T3"/>
              </a:cxn>
              <a:cxn ang="0">
                <a:pos x="T4" y="T5"/>
              </a:cxn>
              <a:cxn ang="0">
                <a:pos x="T6" y="T7"/>
              </a:cxn>
            </a:cxnLst>
            <a:rect l="0" t="0" r="r" b="b"/>
            <a:pathLst>
              <a:path w="184" h="240">
                <a:moveTo>
                  <a:pt x="6" y="0"/>
                </a:moveTo>
                <a:lnTo>
                  <a:pt x="184" y="28"/>
                </a:lnTo>
                <a:lnTo>
                  <a:pt x="177" y="240"/>
                </a:lnTo>
                <a:lnTo>
                  <a:pt x="0" y="205"/>
                </a:lnTo>
                <a:close/>
              </a:path>
            </a:pathLst>
          </a:custGeom>
          <a:solidFill>
            <a:srgbClr val="B4B4B4"/>
          </a:soli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6397" name="Freeform 13"/>
          <p:cNvSpPr>
            <a:spLocks noChangeArrowheads="1"/>
          </p:cNvSpPr>
          <p:nvPr/>
        </p:nvSpPr>
        <p:spPr bwMode="auto">
          <a:xfrm>
            <a:off x="1296988" y="1103313"/>
            <a:ext cx="212725" cy="292100"/>
          </a:xfrm>
          <a:custGeom>
            <a:avLst/>
            <a:gdLst>
              <a:gd name="T0" fmla="*/ 7 w 134"/>
              <a:gd name="T1" fmla="*/ 0 h 184"/>
              <a:gd name="T2" fmla="*/ 134 w 134"/>
              <a:gd name="T3" fmla="*/ 23 h 184"/>
              <a:gd name="T4" fmla="*/ 129 w 134"/>
              <a:gd name="T5" fmla="*/ 184 h 184"/>
              <a:gd name="T6" fmla="*/ 0 w 134"/>
              <a:gd name="T7" fmla="*/ 156 h 184"/>
            </a:gdLst>
            <a:ahLst/>
            <a:cxnLst>
              <a:cxn ang="0">
                <a:pos x="T0" y="T1"/>
              </a:cxn>
              <a:cxn ang="0">
                <a:pos x="T2" y="T3"/>
              </a:cxn>
              <a:cxn ang="0">
                <a:pos x="T4" y="T5"/>
              </a:cxn>
              <a:cxn ang="0">
                <a:pos x="T6" y="T7"/>
              </a:cxn>
            </a:cxnLst>
            <a:rect l="0" t="0" r="r" b="b"/>
            <a:pathLst>
              <a:path w="134" h="184">
                <a:moveTo>
                  <a:pt x="7" y="0"/>
                </a:moveTo>
                <a:lnTo>
                  <a:pt x="134" y="23"/>
                </a:lnTo>
                <a:lnTo>
                  <a:pt x="129" y="184"/>
                </a:lnTo>
                <a:lnTo>
                  <a:pt x="0" y="156"/>
                </a:lnTo>
                <a:close/>
              </a:path>
            </a:pathLst>
          </a:custGeom>
          <a:gradFill rotWithShape="0">
            <a:gsLst>
              <a:gs pos="0">
                <a:srgbClr val="B4B4B4"/>
              </a:gs>
              <a:gs pos="100000">
                <a:srgbClr val="F0F0F0"/>
              </a:gs>
            </a:gsLst>
            <a:path path="rect">
              <a:fillToRect t="100000" r="100000"/>
            </a:path>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6398" name="Text Box 14"/>
          <p:cNvSpPr txBox="1">
            <a:spLocks noChangeArrowheads="1"/>
          </p:cNvSpPr>
          <p:nvPr/>
        </p:nvSpPr>
        <p:spPr bwMode="auto">
          <a:xfrm>
            <a:off x="1298575" y="1082675"/>
            <a:ext cx="200025" cy="30956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B4B4B4"/>
                </a:solidFill>
              </a:rPr>
              <a:t>C</a:t>
            </a:r>
          </a:p>
        </p:txBody>
      </p:sp>
      <p:sp>
        <p:nvSpPr>
          <p:cNvPr id="16399" name="Freeform 15"/>
          <p:cNvSpPr>
            <a:spLocks noChangeArrowheads="1"/>
          </p:cNvSpPr>
          <p:nvPr/>
        </p:nvSpPr>
        <p:spPr bwMode="auto">
          <a:xfrm>
            <a:off x="2101850" y="1049338"/>
            <a:ext cx="550863" cy="142875"/>
          </a:xfrm>
          <a:custGeom>
            <a:avLst/>
            <a:gdLst>
              <a:gd name="T0" fmla="*/ 213 w 347"/>
              <a:gd name="T1" fmla="*/ 90 h 90"/>
              <a:gd name="T2" fmla="*/ 347 w 347"/>
              <a:gd name="T3" fmla="*/ 25 h 90"/>
              <a:gd name="T4" fmla="*/ 140 w 347"/>
              <a:gd name="T5" fmla="*/ 0 h 90"/>
              <a:gd name="T6" fmla="*/ 0 w 347"/>
              <a:gd name="T7" fmla="*/ 58 h 90"/>
            </a:gdLst>
            <a:ahLst/>
            <a:cxnLst>
              <a:cxn ang="0">
                <a:pos x="T0" y="T1"/>
              </a:cxn>
              <a:cxn ang="0">
                <a:pos x="T2" y="T3"/>
              </a:cxn>
              <a:cxn ang="0">
                <a:pos x="T4" y="T5"/>
              </a:cxn>
              <a:cxn ang="0">
                <a:pos x="T6" y="T7"/>
              </a:cxn>
            </a:cxnLst>
            <a:rect l="0" t="0" r="r" b="b"/>
            <a:pathLst>
              <a:path w="347" h="90">
                <a:moveTo>
                  <a:pt x="213" y="90"/>
                </a:moveTo>
                <a:lnTo>
                  <a:pt x="347" y="25"/>
                </a:lnTo>
                <a:lnTo>
                  <a:pt x="140" y="0"/>
                </a:lnTo>
                <a:lnTo>
                  <a:pt x="0" y="58"/>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6400" name="Freeform 16"/>
          <p:cNvSpPr>
            <a:spLocks noChangeArrowheads="1"/>
          </p:cNvSpPr>
          <p:nvPr/>
        </p:nvSpPr>
        <p:spPr bwMode="auto">
          <a:xfrm>
            <a:off x="2435225" y="1087438"/>
            <a:ext cx="217488" cy="454025"/>
          </a:xfrm>
          <a:custGeom>
            <a:avLst/>
            <a:gdLst>
              <a:gd name="T0" fmla="*/ 7 w 137"/>
              <a:gd name="T1" fmla="*/ 286 h 286"/>
              <a:gd name="T2" fmla="*/ 137 w 137"/>
              <a:gd name="T3" fmla="*/ 189 h 286"/>
              <a:gd name="T4" fmla="*/ 136 w 137"/>
              <a:gd name="T5" fmla="*/ 0 h 286"/>
              <a:gd name="T6" fmla="*/ 0 w 137"/>
              <a:gd name="T7" fmla="*/ 66 h 286"/>
            </a:gdLst>
            <a:ahLst/>
            <a:cxnLst>
              <a:cxn ang="0">
                <a:pos x="T0" y="T1"/>
              </a:cxn>
              <a:cxn ang="0">
                <a:pos x="T2" y="T3"/>
              </a:cxn>
              <a:cxn ang="0">
                <a:pos x="T4" y="T5"/>
              </a:cxn>
              <a:cxn ang="0">
                <a:pos x="T6" y="T7"/>
              </a:cxn>
            </a:cxnLst>
            <a:rect l="0" t="0" r="r" b="b"/>
            <a:pathLst>
              <a:path w="137" h="286">
                <a:moveTo>
                  <a:pt x="7" y="286"/>
                </a:moveTo>
                <a:lnTo>
                  <a:pt x="137" y="189"/>
                </a:lnTo>
                <a:lnTo>
                  <a:pt x="136" y="0"/>
                </a:lnTo>
                <a:lnTo>
                  <a:pt x="0" y="66"/>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6401" name="Freeform 17"/>
          <p:cNvSpPr>
            <a:spLocks noChangeArrowheads="1"/>
          </p:cNvSpPr>
          <p:nvPr/>
        </p:nvSpPr>
        <p:spPr bwMode="auto">
          <a:xfrm>
            <a:off x="2098675" y="1143000"/>
            <a:ext cx="338138" cy="422275"/>
          </a:xfrm>
          <a:custGeom>
            <a:avLst/>
            <a:gdLst>
              <a:gd name="T0" fmla="*/ 0 w 213"/>
              <a:gd name="T1" fmla="*/ 0 h 266"/>
              <a:gd name="T2" fmla="*/ 213 w 213"/>
              <a:gd name="T3" fmla="*/ 32 h 266"/>
              <a:gd name="T4" fmla="*/ 213 w 213"/>
              <a:gd name="T5" fmla="*/ 266 h 266"/>
              <a:gd name="T6" fmla="*/ 0 w 213"/>
              <a:gd name="T7" fmla="*/ 228 h 266"/>
            </a:gdLst>
            <a:ahLst/>
            <a:cxnLst>
              <a:cxn ang="0">
                <a:pos x="T0" y="T1"/>
              </a:cxn>
              <a:cxn ang="0">
                <a:pos x="T2" y="T3"/>
              </a:cxn>
              <a:cxn ang="0">
                <a:pos x="T4" y="T5"/>
              </a:cxn>
              <a:cxn ang="0">
                <a:pos x="T6" y="T7"/>
              </a:cxn>
            </a:cxnLst>
            <a:rect l="0" t="0" r="r" b="b"/>
            <a:pathLst>
              <a:path w="213" h="266">
                <a:moveTo>
                  <a:pt x="0" y="0"/>
                </a:moveTo>
                <a:lnTo>
                  <a:pt x="213" y="32"/>
                </a:lnTo>
                <a:lnTo>
                  <a:pt x="213" y="266"/>
                </a:lnTo>
                <a:lnTo>
                  <a:pt x="0" y="228"/>
                </a:lnTo>
                <a:close/>
              </a:path>
            </a:pathLst>
          </a:custGeom>
          <a:solidFill>
            <a:srgbClr val="737373"/>
          </a:solidFill>
          <a:ln w="12700">
            <a:solidFill>
              <a:srgbClr val="737373"/>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6402" name="Freeform 18"/>
          <p:cNvSpPr>
            <a:spLocks noChangeArrowheads="1"/>
          </p:cNvSpPr>
          <p:nvPr/>
        </p:nvSpPr>
        <p:spPr bwMode="auto">
          <a:xfrm>
            <a:off x="2138363" y="1196975"/>
            <a:ext cx="249237" cy="311150"/>
          </a:xfrm>
          <a:custGeom>
            <a:avLst/>
            <a:gdLst>
              <a:gd name="T0" fmla="*/ 0 w 157"/>
              <a:gd name="T1" fmla="*/ 0 h 196"/>
              <a:gd name="T2" fmla="*/ 156 w 157"/>
              <a:gd name="T3" fmla="*/ 23 h 196"/>
              <a:gd name="T4" fmla="*/ 157 w 157"/>
              <a:gd name="T5" fmla="*/ 196 h 196"/>
              <a:gd name="T6" fmla="*/ 1 w 157"/>
              <a:gd name="T7" fmla="*/ 167 h 196"/>
            </a:gdLst>
            <a:ahLst/>
            <a:cxnLst>
              <a:cxn ang="0">
                <a:pos x="T0" y="T1"/>
              </a:cxn>
              <a:cxn ang="0">
                <a:pos x="T2" y="T3"/>
              </a:cxn>
              <a:cxn ang="0">
                <a:pos x="T4" y="T5"/>
              </a:cxn>
              <a:cxn ang="0">
                <a:pos x="T6" y="T7"/>
              </a:cxn>
            </a:cxnLst>
            <a:rect l="0" t="0" r="r" b="b"/>
            <a:pathLst>
              <a:path w="157" h="196">
                <a:moveTo>
                  <a:pt x="0" y="0"/>
                </a:moveTo>
                <a:lnTo>
                  <a:pt x="156" y="23"/>
                </a:lnTo>
                <a:lnTo>
                  <a:pt x="157" y="196"/>
                </a:lnTo>
                <a:lnTo>
                  <a:pt x="1" y="167"/>
                </a:lnTo>
                <a:close/>
              </a:path>
            </a:pathLst>
          </a:custGeom>
          <a:gradFill rotWithShape="0">
            <a:gsLst>
              <a:gs pos="0">
                <a:srgbClr val="B4B4B4"/>
              </a:gs>
              <a:gs pos="100000">
                <a:srgbClr val="DCDCDC"/>
              </a:gs>
            </a:gsLst>
            <a:lin ang="54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6403" name="Text Box 19"/>
          <p:cNvSpPr txBox="1">
            <a:spLocks noChangeArrowheads="1"/>
          </p:cNvSpPr>
          <p:nvPr/>
        </p:nvSpPr>
        <p:spPr bwMode="auto">
          <a:xfrm>
            <a:off x="2214563" y="1195388"/>
            <a:ext cx="106362" cy="30956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808080"/>
                </a:solidFill>
              </a:rPr>
              <a:t>I</a:t>
            </a:r>
          </a:p>
        </p:txBody>
      </p:sp>
      <p:sp>
        <p:nvSpPr>
          <p:cNvPr id="16404" name="Freeform 20"/>
          <p:cNvSpPr>
            <a:spLocks noChangeArrowheads="1"/>
          </p:cNvSpPr>
          <p:nvPr/>
        </p:nvSpPr>
        <p:spPr bwMode="auto">
          <a:xfrm>
            <a:off x="2387600" y="1143000"/>
            <a:ext cx="563563" cy="179388"/>
          </a:xfrm>
          <a:custGeom>
            <a:avLst/>
            <a:gdLst>
              <a:gd name="T0" fmla="*/ 220 w 355"/>
              <a:gd name="T1" fmla="*/ 113 h 113"/>
              <a:gd name="T2" fmla="*/ 355 w 355"/>
              <a:gd name="T3" fmla="*/ 37 h 113"/>
              <a:gd name="T4" fmla="*/ 135 w 355"/>
              <a:gd name="T5" fmla="*/ 0 h 113"/>
              <a:gd name="T6" fmla="*/ 0 w 355"/>
              <a:gd name="T7" fmla="*/ 64 h 113"/>
            </a:gdLst>
            <a:ahLst/>
            <a:cxnLst>
              <a:cxn ang="0">
                <a:pos x="T0" y="T1"/>
              </a:cxn>
              <a:cxn ang="0">
                <a:pos x="T2" y="T3"/>
              </a:cxn>
              <a:cxn ang="0">
                <a:pos x="T4" y="T5"/>
              </a:cxn>
              <a:cxn ang="0">
                <a:pos x="T6" y="T7"/>
              </a:cxn>
            </a:cxnLst>
            <a:rect l="0" t="0" r="r" b="b"/>
            <a:pathLst>
              <a:path w="355" h="113">
                <a:moveTo>
                  <a:pt x="220" y="113"/>
                </a:moveTo>
                <a:lnTo>
                  <a:pt x="355" y="37"/>
                </a:lnTo>
                <a:lnTo>
                  <a:pt x="135" y="0"/>
                </a:lnTo>
                <a:lnTo>
                  <a:pt x="0" y="6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6405" name="Freeform 21"/>
          <p:cNvSpPr>
            <a:spLocks noChangeArrowheads="1"/>
          </p:cNvSpPr>
          <p:nvPr/>
        </p:nvSpPr>
        <p:spPr bwMode="auto">
          <a:xfrm>
            <a:off x="2735263" y="1200150"/>
            <a:ext cx="223837" cy="501650"/>
          </a:xfrm>
          <a:custGeom>
            <a:avLst/>
            <a:gdLst>
              <a:gd name="T0" fmla="*/ 2 w 141"/>
              <a:gd name="T1" fmla="*/ 316 h 316"/>
              <a:gd name="T2" fmla="*/ 141 w 141"/>
              <a:gd name="T3" fmla="*/ 237 h 316"/>
              <a:gd name="T4" fmla="*/ 136 w 141"/>
              <a:gd name="T5" fmla="*/ 0 h 316"/>
              <a:gd name="T6" fmla="*/ 0 w 141"/>
              <a:gd name="T7" fmla="*/ 78 h 316"/>
            </a:gdLst>
            <a:ahLst/>
            <a:cxnLst>
              <a:cxn ang="0">
                <a:pos x="T0" y="T1"/>
              </a:cxn>
              <a:cxn ang="0">
                <a:pos x="T2" y="T3"/>
              </a:cxn>
              <a:cxn ang="0">
                <a:pos x="T4" y="T5"/>
              </a:cxn>
              <a:cxn ang="0">
                <a:pos x="T6" y="T7"/>
              </a:cxn>
            </a:cxnLst>
            <a:rect l="0" t="0" r="r" b="b"/>
            <a:pathLst>
              <a:path w="141" h="316">
                <a:moveTo>
                  <a:pt x="2" y="316"/>
                </a:moveTo>
                <a:lnTo>
                  <a:pt x="141" y="237"/>
                </a:lnTo>
                <a:lnTo>
                  <a:pt x="136" y="0"/>
                </a:lnTo>
                <a:lnTo>
                  <a:pt x="0" y="78"/>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6406" name="Freeform 22"/>
          <p:cNvSpPr>
            <a:spLocks noChangeArrowheads="1"/>
          </p:cNvSpPr>
          <p:nvPr/>
        </p:nvSpPr>
        <p:spPr bwMode="auto">
          <a:xfrm>
            <a:off x="2387600" y="1249363"/>
            <a:ext cx="347663" cy="454025"/>
          </a:xfrm>
          <a:custGeom>
            <a:avLst/>
            <a:gdLst>
              <a:gd name="T0" fmla="*/ 0 w 219"/>
              <a:gd name="T1" fmla="*/ 0 h 286"/>
              <a:gd name="T2" fmla="*/ 218 w 219"/>
              <a:gd name="T3" fmla="*/ 45 h 286"/>
              <a:gd name="T4" fmla="*/ 219 w 219"/>
              <a:gd name="T5" fmla="*/ 286 h 286"/>
              <a:gd name="T6" fmla="*/ 2 w 219"/>
              <a:gd name="T7" fmla="*/ 236 h 286"/>
            </a:gdLst>
            <a:ahLst/>
            <a:cxnLst>
              <a:cxn ang="0">
                <a:pos x="T0" y="T1"/>
              </a:cxn>
              <a:cxn ang="0">
                <a:pos x="T2" y="T3"/>
              </a:cxn>
              <a:cxn ang="0">
                <a:pos x="T4" y="T5"/>
              </a:cxn>
              <a:cxn ang="0">
                <a:pos x="T6" y="T7"/>
              </a:cxn>
            </a:cxnLst>
            <a:rect l="0" t="0" r="r" b="b"/>
            <a:pathLst>
              <a:path w="219" h="286">
                <a:moveTo>
                  <a:pt x="0" y="0"/>
                </a:moveTo>
                <a:lnTo>
                  <a:pt x="218" y="45"/>
                </a:lnTo>
                <a:lnTo>
                  <a:pt x="219" y="286"/>
                </a:lnTo>
                <a:lnTo>
                  <a:pt x="2" y="236"/>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6407" name="Freeform 23"/>
          <p:cNvSpPr>
            <a:spLocks noChangeArrowheads="1"/>
          </p:cNvSpPr>
          <p:nvPr/>
        </p:nvSpPr>
        <p:spPr bwMode="auto">
          <a:xfrm>
            <a:off x="2430463" y="1298575"/>
            <a:ext cx="261937" cy="347663"/>
          </a:xfrm>
          <a:custGeom>
            <a:avLst/>
            <a:gdLst>
              <a:gd name="T0" fmla="*/ 0 w 165"/>
              <a:gd name="T1" fmla="*/ 0 h 219"/>
              <a:gd name="T2" fmla="*/ 164 w 165"/>
              <a:gd name="T3" fmla="*/ 37 h 219"/>
              <a:gd name="T4" fmla="*/ 165 w 165"/>
              <a:gd name="T5" fmla="*/ 219 h 219"/>
              <a:gd name="T6" fmla="*/ 1 w 165"/>
              <a:gd name="T7" fmla="*/ 184 h 219"/>
            </a:gdLst>
            <a:ahLst/>
            <a:cxnLst>
              <a:cxn ang="0">
                <a:pos x="T0" y="T1"/>
              </a:cxn>
              <a:cxn ang="0">
                <a:pos x="T2" y="T3"/>
              </a:cxn>
              <a:cxn ang="0">
                <a:pos x="T4" y="T5"/>
              </a:cxn>
              <a:cxn ang="0">
                <a:pos x="T6" y="T7"/>
              </a:cxn>
            </a:cxnLst>
            <a:rect l="0" t="0" r="r" b="b"/>
            <a:pathLst>
              <a:path w="165" h="219">
                <a:moveTo>
                  <a:pt x="0" y="0"/>
                </a:moveTo>
                <a:lnTo>
                  <a:pt x="164" y="37"/>
                </a:lnTo>
                <a:lnTo>
                  <a:pt x="165" y="219"/>
                </a:lnTo>
                <a:lnTo>
                  <a:pt x="1" y="184"/>
                </a:lnTo>
                <a:close/>
              </a:path>
            </a:pathLst>
          </a:custGeom>
          <a:gradFill rotWithShape="0">
            <a:gsLst>
              <a:gs pos="0">
                <a:srgbClr val="F0F0F0"/>
              </a:gs>
              <a:gs pos="100000">
                <a:srgbClr val="919191"/>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6408" name="Text Box 24"/>
          <p:cNvSpPr txBox="1">
            <a:spLocks noChangeArrowheads="1"/>
          </p:cNvSpPr>
          <p:nvPr/>
        </p:nvSpPr>
        <p:spPr bwMode="auto">
          <a:xfrm>
            <a:off x="2476500" y="1327150"/>
            <a:ext cx="169863"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919191"/>
                </a:solidFill>
              </a:rPr>
              <a:t>P</a:t>
            </a:r>
          </a:p>
        </p:txBody>
      </p:sp>
      <p:sp>
        <p:nvSpPr>
          <p:cNvPr id="16409" name="Freeform 25"/>
          <p:cNvSpPr>
            <a:spLocks noChangeArrowheads="1"/>
          </p:cNvSpPr>
          <p:nvPr/>
        </p:nvSpPr>
        <p:spPr bwMode="auto">
          <a:xfrm>
            <a:off x="1943100" y="1057275"/>
            <a:ext cx="155575" cy="457200"/>
          </a:xfrm>
          <a:custGeom>
            <a:avLst/>
            <a:gdLst>
              <a:gd name="T0" fmla="*/ 1 w 98"/>
              <a:gd name="T1" fmla="*/ 288 h 288"/>
              <a:gd name="T2" fmla="*/ 93 w 98"/>
              <a:gd name="T3" fmla="*/ 218 h 288"/>
              <a:gd name="T4" fmla="*/ 98 w 98"/>
              <a:gd name="T5" fmla="*/ 0 h 288"/>
              <a:gd name="T6" fmla="*/ 0 w 98"/>
              <a:gd name="T7" fmla="*/ 66 h 288"/>
            </a:gdLst>
            <a:ahLst/>
            <a:cxnLst>
              <a:cxn ang="0">
                <a:pos x="T0" y="T1"/>
              </a:cxn>
              <a:cxn ang="0">
                <a:pos x="T2" y="T3"/>
              </a:cxn>
              <a:cxn ang="0">
                <a:pos x="T4" y="T5"/>
              </a:cxn>
              <a:cxn ang="0">
                <a:pos x="T6" y="T7"/>
              </a:cxn>
            </a:cxnLst>
            <a:rect l="0" t="0" r="r" b="b"/>
            <a:pathLst>
              <a:path w="98" h="288">
                <a:moveTo>
                  <a:pt x="1" y="288"/>
                </a:moveTo>
                <a:lnTo>
                  <a:pt x="93" y="218"/>
                </a:lnTo>
                <a:lnTo>
                  <a:pt x="98" y="0"/>
                </a:lnTo>
                <a:lnTo>
                  <a:pt x="0" y="66"/>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6410" name="Freeform 26"/>
          <p:cNvSpPr>
            <a:spLocks noChangeArrowheads="1"/>
          </p:cNvSpPr>
          <p:nvPr/>
        </p:nvSpPr>
        <p:spPr bwMode="auto">
          <a:xfrm>
            <a:off x="1609725" y="1039813"/>
            <a:ext cx="488950" cy="123825"/>
          </a:xfrm>
          <a:custGeom>
            <a:avLst/>
            <a:gdLst>
              <a:gd name="T0" fmla="*/ 213 w 308"/>
              <a:gd name="T1" fmla="*/ 78 h 78"/>
              <a:gd name="T2" fmla="*/ 308 w 308"/>
              <a:gd name="T3" fmla="*/ 10 h 78"/>
              <a:gd name="T4" fmla="*/ 121 w 308"/>
              <a:gd name="T5" fmla="*/ 0 h 78"/>
              <a:gd name="T6" fmla="*/ 0 w 308"/>
              <a:gd name="T7" fmla="*/ 64 h 78"/>
            </a:gdLst>
            <a:ahLst/>
            <a:cxnLst>
              <a:cxn ang="0">
                <a:pos x="T0" y="T1"/>
              </a:cxn>
              <a:cxn ang="0">
                <a:pos x="T2" y="T3"/>
              </a:cxn>
              <a:cxn ang="0">
                <a:pos x="T4" y="T5"/>
              </a:cxn>
              <a:cxn ang="0">
                <a:pos x="T6" y="T7"/>
              </a:cxn>
            </a:cxnLst>
            <a:rect l="0" t="0" r="r" b="b"/>
            <a:pathLst>
              <a:path w="308" h="78">
                <a:moveTo>
                  <a:pt x="213" y="78"/>
                </a:moveTo>
                <a:lnTo>
                  <a:pt x="308" y="10"/>
                </a:lnTo>
                <a:lnTo>
                  <a:pt x="121" y="0"/>
                </a:lnTo>
                <a:lnTo>
                  <a:pt x="0" y="6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6411" name="Freeform 27"/>
          <p:cNvSpPr>
            <a:spLocks noChangeArrowheads="1"/>
          </p:cNvSpPr>
          <p:nvPr/>
        </p:nvSpPr>
        <p:spPr bwMode="auto">
          <a:xfrm>
            <a:off x="1612900" y="1139825"/>
            <a:ext cx="334963" cy="373063"/>
          </a:xfrm>
          <a:custGeom>
            <a:avLst/>
            <a:gdLst>
              <a:gd name="T0" fmla="*/ 0 w 211"/>
              <a:gd name="T1" fmla="*/ 0 h 235"/>
              <a:gd name="T2" fmla="*/ 207 w 211"/>
              <a:gd name="T3" fmla="*/ 12 h 235"/>
              <a:gd name="T4" fmla="*/ 211 w 211"/>
              <a:gd name="T5" fmla="*/ 235 h 235"/>
              <a:gd name="T6" fmla="*/ 2 w 211"/>
              <a:gd name="T7" fmla="*/ 214 h 235"/>
            </a:gdLst>
            <a:ahLst/>
            <a:cxnLst>
              <a:cxn ang="0">
                <a:pos x="T0" y="T1"/>
              </a:cxn>
              <a:cxn ang="0">
                <a:pos x="T2" y="T3"/>
              </a:cxn>
              <a:cxn ang="0">
                <a:pos x="T4" y="T5"/>
              </a:cxn>
              <a:cxn ang="0">
                <a:pos x="T6" y="T7"/>
              </a:cxn>
            </a:cxnLst>
            <a:rect l="0" t="0" r="r" b="b"/>
            <a:pathLst>
              <a:path w="211" h="235">
                <a:moveTo>
                  <a:pt x="0" y="0"/>
                </a:moveTo>
                <a:lnTo>
                  <a:pt x="207" y="12"/>
                </a:lnTo>
                <a:lnTo>
                  <a:pt x="211" y="235"/>
                </a:lnTo>
                <a:lnTo>
                  <a:pt x="2" y="214"/>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6412" name="Freeform 28"/>
          <p:cNvSpPr>
            <a:spLocks noChangeArrowheads="1"/>
          </p:cNvSpPr>
          <p:nvPr/>
        </p:nvSpPr>
        <p:spPr bwMode="auto">
          <a:xfrm>
            <a:off x="1651000" y="1189038"/>
            <a:ext cx="254000" cy="276225"/>
          </a:xfrm>
          <a:custGeom>
            <a:avLst/>
            <a:gdLst>
              <a:gd name="T0" fmla="*/ 0 w 160"/>
              <a:gd name="T1" fmla="*/ 0 h 174"/>
              <a:gd name="T2" fmla="*/ 157 w 160"/>
              <a:gd name="T3" fmla="*/ 10 h 174"/>
              <a:gd name="T4" fmla="*/ 160 w 160"/>
              <a:gd name="T5" fmla="*/ 174 h 174"/>
              <a:gd name="T6" fmla="*/ 1 w 160"/>
              <a:gd name="T7" fmla="*/ 159 h 174"/>
            </a:gdLst>
            <a:ahLst/>
            <a:cxnLst>
              <a:cxn ang="0">
                <a:pos x="T0" y="T1"/>
              </a:cxn>
              <a:cxn ang="0">
                <a:pos x="T2" y="T3"/>
              </a:cxn>
              <a:cxn ang="0">
                <a:pos x="T4" y="T5"/>
              </a:cxn>
              <a:cxn ang="0">
                <a:pos x="T6" y="T7"/>
              </a:cxn>
            </a:cxnLst>
            <a:rect l="0" t="0" r="r" b="b"/>
            <a:pathLst>
              <a:path w="160" h="174">
                <a:moveTo>
                  <a:pt x="0" y="0"/>
                </a:moveTo>
                <a:lnTo>
                  <a:pt x="157" y="10"/>
                </a:lnTo>
                <a:lnTo>
                  <a:pt x="160" y="174"/>
                </a:lnTo>
                <a:lnTo>
                  <a:pt x="1" y="159"/>
                </a:lnTo>
                <a:close/>
              </a:path>
            </a:pathLst>
          </a:custGeom>
          <a:gradFill rotWithShape="0">
            <a:gsLst>
              <a:gs pos="0">
                <a:srgbClr val="F0F0F0"/>
              </a:gs>
              <a:gs pos="100000">
                <a:srgbClr val="919191"/>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6413" name="Text Box 29"/>
          <p:cNvSpPr txBox="1">
            <a:spLocks noChangeArrowheads="1"/>
          </p:cNvSpPr>
          <p:nvPr/>
        </p:nvSpPr>
        <p:spPr bwMode="auto">
          <a:xfrm>
            <a:off x="1971675" y="1139825"/>
            <a:ext cx="76200" cy="3143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44444"/>
                </a:solidFill>
              </a:rPr>
              <a:t>/</a:t>
            </a:r>
          </a:p>
        </p:txBody>
      </p:sp>
      <p:sp>
        <p:nvSpPr>
          <p:cNvPr id="16414" name="Text Box 30"/>
          <p:cNvSpPr txBox="1">
            <a:spLocks noChangeArrowheads="1"/>
          </p:cNvSpPr>
          <p:nvPr/>
        </p:nvSpPr>
        <p:spPr bwMode="auto">
          <a:xfrm>
            <a:off x="1690688" y="1166813"/>
            <a:ext cx="169862" cy="30956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919191"/>
                </a:solidFill>
              </a:rPr>
              <a:t>P</a:t>
            </a:r>
          </a:p>
        </p:txBody>
      </p:sp>
      <p:sp>
        <p:nvSpPr>
          <p:cNvPr id="16415" name="Freeform 31"/>
          <p:cNvSpPr>
            <a:spLocks noChangeArrowheads="1"/>
          </p:cNvSpPr>
          <p:nvPr/>
        </p:nvSpPr>
        <p:spPr bwMode="auto">
          <a:xfrm>
            <a:off x="1131888" y="601663"/>
            <a:ext cx="484187" cy="98425"/>
          </a:xfrm>
          <a:custGeom>
            <a:avLst/>
            <a:gdLst>
              <a:gd name="T0" fmla="*/ 220 w 305"/>
              <a:gd name="T1" fmla="*/ 62 h 62"/>
              <a:gd name="T2" fmla="*/ 305 w 305"/>
              <a:gd name="T3" fmla="*/ 6 h 62"/>
              <a:gd name="T4" fmla="*/ 102 w 305"/>
              <a:gd name="T5" fmla="*/ 0 h 62"/>
              <a:gd name="T6" fmla="*/ 0 w 305"/>
              <a:gd name="T7" fmla="*/ 50 h 62"/>
            </a:gdLst>
            <a:ahLst/>
            <a:cxnLst>
              <a:cxn ang="0">
                <a:pos x="T0" y="T1"/>
              </a:cxn>
              <a:cxn ang="0">
                <a:pos x="T2" y="T3"/>
              </a:cxn>
              <a:cxn ang="0">
                <a:pos x="T4" y="T5"/>
              </a:cxn>
              <a:cxn ang="0">
                <a:pos x="T6" y="T7"/>
              </a:cxn>
            </a:cxnLst>
            <a:rect l="0" t="0" r="r" b="b"/>
            <a:pathLst>
              <a:path w="305" h="62">
                <a:moveTo>
                  <a:pt x="220" y="62"/>
                </a:moveTo>
                <a:lnTo>
                  <a:pt x="305" y="6"/>
                </a:lnTo>
                <a:lnTo>
                  <a:pt x="102" y="0"/>
                </a:lnTo>
                <a:lnTo>
                  <a:pt x="0" y="50"/>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6416" name="Freeform 32"/>
          <p:cNvSpPr>
            <a:spLocks noChangeArrowheads="1"/>
          </p:cNvSpPr>
          <p:nvPr/>
        </p:nvSpPr>
        <p:spPr bwMode="auto">
          <a:xfrm>
            <a:off x="1455738" y="615950"/>
            <a:ext cx="158750" cy="433388"/>
          </a:xfrm>
          <a:custGeom>
            <a:avLst/>
            <a:gdLst>
              <a:gd name="T0" fmla="*/ 0 w 100"/>
              <a:gd name="T1" fmla="*/ 273 h 273"/>
              <a:gd name="T2" fmla="*/ 92 w 100"/>
              <a:gd name="T3" fmla="*/ 197 h 273"/>
              <a:gd name="T4" fmla="*/ 100 w 100"/>
              <a:gd name="T5" fmla="*/ 0 h 273"/>
              <a:gd name="T6" fmla="*/ 4 w 100"/>
              <a:gd name="T7" fmla="*/ 53 h 273"/>
            </a:gdLst>
            <a:ahLst/>
            <a:cxnLst>
              <a:cxn ang="0">
                <a:pos x="T0" y="T1"/>
              </a:cxn>
              <a:cxn ang="0">
                <a:pos x="T2" y="T3"/>
              </a:cxn>
              <a:cxn ang="0">
                <a:pos x="T4" y="T5"/>
              </a:cxn>
              <a:cxn ang="0">
                <a:pos x="T6" y="T7"/>
              </a:cxn>
            </a:cxnLst>
            <a:rect l="0" t="0" r="r" b="b"/>
            <a:pathLst>
              <a:path w="100" h="273">
                <a:moveTo>
                  <a:pt x="0" y="273"/>
                </a:moveTo>
                <a:lnTo>
                  <a:pt x="92" y="197"/>
                </a:lnTo>
                <a:lnTo>
                  <a:pt x="100" y="0"/>
                </a:lnTo>
                <a:lnTo>
                  <a:pt x="4" y="53"/>
                </a:lnTo>
                <a:close/>
              </a:path>
            </a:pathLst>
          </a:custGeom>
          <a:gradFill rotWithShape="0">
            <a:gsLst>
              <a:gs pos="0">
                <a:srgbClr val="5E5E5E"/>
              </a:gs>
              <a:gs pos="50000">
                <a:srgbClr val="DCDCDC"/>
              </a:gs>
              <a:gs pos="100000">
                <a:srgbClr val="5E5E5E"/>
              </a:gs>
            </a:gsLst>
            <a:lin ang="18900000" scaled="1"/>
          </a:gradFill>
          <a:ln w="12700">
            <a:solidFill>
              <a:srgbClr val="5E5E5E"/>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6417" name="Freeform 33"/>
          <p:cNvSpPr>
            <a:spLocks noChangeArrowheads="1"/>
          </p:cNvSpPr>
          <p:nvPr/>
        </p:nvSpPr>
        <p:spPr bwMode="auto">
          <a:xfrm>
            <a:off x="1128713" y="682625"/>
            <a:ext cx="330200" cy="366713"/>
          </a:xfrm>
          <a:custGeom>
            <a:avLst/>
            <a:gdLst>
              <a:gd name="T0" fmla="*/ 0 w 208"/>
              <a:gd name="T1" fmla="*/ 0 h 231"/>
              <a:gd name="T2" fmla="*/ 208 w 208"/>
              <a:gd name="T3" fmla="*/ 8 h 231"/>
              <a:gd name="T4" fmla="*/ 208 w 208"/>
              <a:gd name="T5" fmla="*/ 231 h 231"/>
              <a:gd name="T6" fmla="*/ 0 w 208"/>
              <a:gd name="T7" fmla="*/ 211 h 231"/>
            </a:gdLst>
            <a:ahLst/>
            <a:cxnLst>
              <a:cxn ang="0">
                <a:pos x="T0" y="T1"/>
              </a:cxn>
              <a:cxn ang="0">
                <a:pos x="T2" y="T3"/>
              </a:cxn>
              <a:cxn ang="0">
                <a:pos x="T4" y="T5"/>
              </a:cxn>
              <a:cxn ang="0">
                <a:pos x="T6" y="T7"/>
              </a:cxn>
            </a:cxnLst>
            <a:rect l="0" t="0" r="r" b="b"/>
            <a:pathLst>
              <a:path w="208" h="231">
                <a:moveTo>
                  <a:pt x="0" y="0"/>
                </a:moveTo>
                <a:lnTo>
                  <a:pt x="208" y="8"/>
                </a:lnTo>
                <a:lnTo>
                  <a:pt x="208" y="231"/>
                </a:lnTo>
                <a:lnTo>
                  <a:pt x="0" y="211"/>
                </a:lnTo>
                <a:close/>
              </a:path>
            </a:pathLst>
          </a:custGeom>
          <a:solidFill>
            <a:srgbClr val="444444"/>
          </a:solidFill>
          <a:ln w="12700">
            <a:solidFill>
              <a:srgbClr val="44444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6418" name="Freeform 34"/>
          <p:cNvSpPr>
            <a:spLocks noChangeArrowheads="1"/>
          </p:cNvSpPr>
          <p:nvPr/>
        </p:nvSpPr>
        <p:spPr bwMode="auto">
          <a:xfrm>
            <a:off x="1166813" y="725488"/>
            <a:ext cx="255587" cy="279400"/>
          </a:xfrm>
          <a:custGeom>
            <a:avLst/>
            <a:gdLst>
              <a:gd name="T0" fmla="*/ 0 w 161"/>
              <a:gd name="T1" fmla="*/ 0 h 176"/>
              <a:gd name="T2" fmla="*/ 161 w 161"/>
              <a:gd name="T3" fmla="*/ 7 h 176"/>
              <a:gd name="T4" fmla="*/ 161 w 161"/>
              <a:gd name="T5" fmla="*/ 176 h 176"/>
              <a:gd name="T6" fmla="*/ 0 w 161"/>
              <a:gd name="T7" fmla="*/ 161 h 176"/>
            </a:gdLst>
            <a:ahLst/>
            <a:cxnLst>
              <a:cxn ang="0">
                <a:pos x="T0" y="T1"/>
              </a:cxn>
              <a:cxn ang="0">
                <a:pos x="T2" y="T3"/>
              </a:cxn>
              <a:cxn ang="0">
                <a:pos x="T4" y="T5"/>
              </a:cxn>
              <a:cxn ang="0">
                <a:pos x="T6" y="T7"/>
              </a:cxn>
            </a:cxnLst>
            <a:rect l="0" t="0" r="r" b="b"/>
            <a:pathLst>
              <a:path w="161" h="176">
                <a:moveTo>
                  <a:pt x="0" y="0"/>
                </a:moveTo>
                <a:lnTo>
                  <a:pt x="161" y="7"/>
                </a:lnTo>
                <a:lnTo>
                  <a:pt x="161" y="176"/>
                </a:lnTo>
                <a:lnTo>
                  <a:pt x="0" y="161"/>
                </a:lnTo>
                <a:close/>
              </a:path>
            </a:pathLst>
          </a:custGeom>
          <a:gradFill rotWithShape="0">
            <a:gsLst>
              <a:gs pos="0">
                <a:srgbClr val="B4B4B4"/>
              </a:gs>
              <a:gs pos="100000">
                <a:srgbClr val="DCDCDC"/>
              </a:gs>
            </a:gsLst>
            <a:lin ang="27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6419" name="Text Box 35"/>
          <p:cNvSpPr txBox="1">
            <a:spLocks noChangeArrowheads="1"/>
          </p:cNvSpPr>
          <p:nvPr/>
        </p:nvSpPr>
        <p:spPr bwMode="auto">
          <a:xfrm>
            <a:off x="1220788" y="709613"/>
            <a:ext cx="107950" cy="31115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44444"/>
                </a:solidFill>
              </a:rPr>
              <a:t>I</a:t>
            </a:r>
          </a:p>
        </p:txBody>
      </p:sp>
      <p:sp>
        <p:nvSpPr>
          <p:cNvPr id="16420" name="Freeform 36"/>
          <p:cNvSpPr>
            <a:spLocks noChangeArrowheads="1"/>
          </p:cNvSpPr>
          <p:nvPr/>
        </p:nvSpPr>
        <p:spPr bwMode="auto">
          <a:xfrm>
            <a:off x="1538288" y="617538"/>
            <a:ext cx="493712" cy="100012"/>
          </a:xfrm>
          <a:custGeom>
            <a:avLst/>
            <a:gdLst>
              <a:gd name="T0" fmla="*/ 219 w 311"/>
              <a:gd name="T1" fmla="*/ 63 h 63"/>
              <a:gd name="T2" fmla="*/ 311 w 311"/>
              <a:gd name="T3" fmla="*/ 5 h 63"/>
              <a:gd name="T4" fmla="*/ 102 w 311"/>
              <a:gd name="T5" fmla="*/ 0 h 63"/>
              <a:gd name="T6" fmla="*/ 0 w 311"/>
              <a:gd name="T7" fmla="*/ 52 h 63"/>
            </a:gdLst>
            <a:ahLst/>
            <a:cxnLst>
              <a:cxn ang="0">
                <a:pos x="T0" y="T1"/>
              </a:cxn>
              <a:cxn ang="0">
                <a:pos x="T2" y="T3"/>
              </a:cxn>
              <a:cxn ang="0">
                <a:pos x="T4" y="T5"/>
              </a:cxn>
              <a:cxn ang="0">
                <a:pos x="T6" y="T7"/>
              </a:cxn>
            </a:cxnLst>
            <a:rect l="0" t="0" r="r" b="b"/>
            <a:pathLst>
              <a:path w="311" h="63">
                <a:moveTo>
                  <a:pt x="219" y="63"/>
                </a:moveTo>
                <a:lnTo>
                  <a:pt x="311" y="5"/>
                </a:lnTo>
                <a:lnTo>
                  <a:pt x="102" y="0"/>
                </a:lnTo>
                <a:lnTo>
                  <a:pt x="0" y="52"/>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6421" name="Freeform 37"/>
          <p:cNvSpPr>
            <a:spLocks noChangeArrowheads="1"/>
          </p:cNvSpPr>
          <p:nvPr/>
        </p:nvSpPr>
        <p:spPr bwMode="auto">
          <a:xfrm>
            <a:off x="1873250" y="625475"/>
            <a:ext cx="163513" cy="446088"/>
          </a:xfrm>
          <a:custGeom>
            <a:avLst/>
            <a:gdLst>
              <a:gd name="T0" fmla="*/ 0 w 103"/>
              <a:gd name="T1" fmla="*/ 281 h 281"/>
              <a:gd name="T2" fmla="*/ 91 w 103"/>
              <a:gd name="T3" fmla="*/ 211 h 281"/>
              <a:gd name="T4" fmla="*/ 103 w 103"/>
              <a:gd name="T5" fmla="*/ 0 h 281"/>
              <a:gd name="T6" fmla="*/ 5 w 103"/>
              <a:gd name="T7" fmla="*/ 61 h 281"/>
            </a:gdLst>
            <a:ahLst/>
            <a:cxnLst>
              <a:cxn ang="0">
                <a:pos x="T0" y="T1"/>
              </a:cxn>
              <a:cxn ang="0">
                <a:pos x="T2" y="T3"/>
              </a:cxn>
              <a:cxn ang="0">
                <a:pos x="T4" y="T5"/>
              </a:cxn>
              <a:cxn ang="0">
                <a:pos x="T6" y="T7"/>
              </a:cxn>
            </a:cxnLst>
            <a:rect l="0" t="0" r="r" b="b"/>
            <a:pathLst>
              <a:path w="103" h="281">
                <a:moveTo>
                  <a:pt x="0" y="281"/>
                </a:moveTo>
                <a:lnTo>
                  <a:pt x="91" y="211"/>
                </a:lnTo>
                <a:lnTo>
                  <a:pt x="103" y="0"/>
                </a:lnTo>
                <a:lnTo>
                  <a:pt x="5" y="61"/>
                </a:lnTo>
                <a:close/>
              </a:path>
            </a:pathLst>
          </a:custGeom>
          <a:gradFill rotWithShape="0">
            <a:gsLst>
              <a:gs pos="0">
                <a:srgbClr val="B4B4B4"/>
              </a:gs>
              <a:gs pos="100000">
                <a:srgbClr val="DCDCDC"/>
              </a:gs>
            </a:gsLst>
            <a:lin ang="27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6422" name="Freeform 38"/>
          <p:cNvSpPr>
            <a:spLocks noChangeArrowheads="1"/>
          </p:cNvSpPr>
          <p:nvPr/>
        </p:nvSpPr>
        <p:spPr bwMode="auto">
          <a:xfrm>
            <a:off x="1527175" y="700088"/>
            <a:ext cx="354013" cy="374650"/>
          </a:xfrm>
          <a:custGeom>
            <a:avLst/>
            <a:gdLst>
              <a:gd name="T0" fmla="*/ 3 w 223"/>
              <a:gd name="T1" fmla="*/ 0 h 236"/>
              <a:gd name="T2" fmla="*/ 223 w 223"/>
              <a:gd name="T3" fmla="*/ 13 h 236"/>
              <a:gd name="T4" fmla="*/ 219 w 223"/>
              <a:gd name="T5" fmla="*/ 236 h 236"/>
              <a:gd name="T6" fmla="*/ 0 w 223"/>
              <a:gd name="T7" fmla="*/ 221 h 236"/>
            </a:gdLst>
            <a:ahLst/>
            <a:cxnLst>
              <a:cxn ang="0">
                <a:pos x="T0" y="T1"/>
              </a:cxn>
              <a:cxn ang="0">
                <a:pos x="T2" y="T3"/>
              </a:cxn>
              <a:cxn ang="0">
                <a:pos x="T4" y="T5"/>
              </a:cxn>
              <a:cxn ang="0">
                <a:pos x="T6" y="T7"/>
              </a:cxn>
            </a:cxnLst>
            <a:rect l="0" t="0" r="r" b="b"/>
            <a:pathLst>
              <a:path w="223" h="236">
                <a:moveTo>
                  <a:pt x="3" y="0"/>
                </a:moveTo>
                <a:lnTo>
                  <a:pt x="223" y="13"/>
                </a:lnTo>
                <a:lnTo>
                  <a:pt x="219" y="236"/>
                </a:lnTo>
                <a:lnTo>
                  <a:pt x="0" y="221"/>
                </a:lnTo>
                <a:close/>
              </a:path>
            </a:pathLst>
          </a:custGeom>
          <a:solidFill>
            <a:srgbClr val="737373"/>
          </a:solidFill>
          <a:ln w="12700">
            <a:solidFill>
              <a:srgbClr val="737373"/>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6423" name="Freeform 39"/>
          <p:cNvSpPr>
            <a:spLocks noChangeArrowheads="1"/>
          </p:cNvSpPr>
          <p:nvPr/>
        </p:nvSpPr>
        <p:spPr bwMode="auto">
          <a:xfrm>
            <a:off x="1568450" y="741363"/>
            <a:ext cx="271463" cy="292100"/>
          </a:xfrm>
          <a:custGeom>
            <a:avLst/>
            <a:gdLst>
              <a:gd name="T0" fmla="*/ 3 w 171"/>
              <a:gd name="T1" fmla="*/ 0 h 184"/>
              <a:gd name="T2" fmla="*/ 171 w 171"/>
              <a:gd name="T3" fmla="*/ 9 h 184"/>
              <a:gd name="T4" fmla="*/ 167 w 171"/>
              <a:gd name="T5" fmla="*/ 184 h 184"/>
              <a:gd name="T6" fmla="*/ 0 w 171"/>
              <a:gd name="T7" fmla="*/ 173 h 184"/>
            </a:gdLst>
            <a:ahLst/>
            <a:cxnLst>
              <a:cxn ang="0">
                <a:pos x="T0" y="T1"/>
              </a:cxn>
              <a:cxn ang="0">
                <a:pos x="T2" y="T3"/>
              </a:cxn>
              <a:cxn ang="0">
                <a:pos x="T4" y="T5"/>
              </a:cxn>
              <a:cxn ang="0">
                <a:pos x="T6" y="T7"/>
              </a:cxn>
            </a:cxnLst>
            <a:rect l="0" t="0" r="r" b="b"/>
            <a:pathLst>
              <a:path w="171" h="184">
                <a:moveTo>
                  <a:pt x="3" y="0"/>
                </a:moveTo>
                <a:lnTo>
                  <a:pt x="171" y="9"/>
                </a:lnTo>
                <a:lnTo>
                  <a:pt x="167" y="184"/>
                </a:lnTo>
                <a:lnTo>
                  <a:pt x="0" y="173"/>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6424" name="Text Box 40"/>
          <p:cNvSpPr txBox="1">
            <a:spLocks noChangeArrowheads="1"/>
          </p:cNvSpPr>
          <p:nvPr/>
        </p:nvSpPr>
        <p:spPr bwMode="auto">
          <a:xfrm>
            <a:off x="1609725" y="730250"/>
            <a:ext cx="184150" cy="3143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A0A0A0"/>
                </a:solidFill>
              </a:rPr>
              <a:t>B</a:t>
            </a:r>
          </a:p>
        </p:txBody>
      </p:sp>
      <p:sp>
        <p:nvSpPr>
          <p:cNvPr id="16425" name="Freeform 41"/>
          <p:cNvSpPr>
            <a:spLocks noChangeArrowheads="1"/>
          </p:cNvSpPr>
          <p:nvPr/>
        </p:nvSpPr>
        <p:spPr bwMode="auto">
          <a:xfrm>
            <a:off x="1938338" y="776288"/>
            <a:ext cx="363537" cy="355600"/>
          </a:xfrm>
          <a:custGeom>
            <a:avLst/>
            <a:gdLst>
              <a:gd name="T0" fmla="*/ 0 w 229"/>
              <a:gd name="T1" fmla="*/ 1 h 224"/>
              <a:gd name="T2" fmla="*/ 226 w 229"/>
              <a:gd name="T3" fmla="*/ 0 h 224"/>
              <a:gd name="T4" fmla="*/ 229 w 229"/>
              <a:gd name="T5" fmla="*/ 224 h 224"/>
              <a:gd name="T6" fmla="*/ 4 w 229"/>
              <a:gd name="T7" fmla="*/ 221 h 224"/>
            </a:gdLst>
            <a:ahLst/>
            <a:cxnLst>
              <a:cxn ang="0">
                <a:pos x="T0" y="T1"/>
              </a:cxn>
              <a:cxn ang="0">
                <a:pos x="T2" y="T3"/>
              </a:cxn>
              <a:cxn ang="0">
                <a:pos x="T4" y="T5"/>
              </a:cxn>
              <a:cxn ang="0">
                <a:pos x="T6" y="T7"/>
              </a:cxn>
            </a:cxnLst>
            <a:rect l="0" t="0" r="r" b="b"/>
            <a:pathLst>
              <a:path w="229" h="224">
                <a:moveTo>
                  <a:pt x="0" y="1"/>
                </a:moveTo>
                <a:lnTo>
                  <a:pt x="226" y="0"/>
                </a:lnTo>
                <a:lnTo>
                  <a:pt x="229" y="224"/>
                </a:lnTo>
                <a:lnTo>
                  <a:pt x="4" y="221"/>
                </a:lnTo>
                <a:close/>
              </a:path>
            </a:pathLst>
          </a:custGeom>
          <a:solidFill>
            <a:srgbClr val="B4B4B4"/>
          </a:soli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6426" name="Freeform 42"/>
          <p:cNvSpPr>
            <a:spLocks noChangeArrowheads="1"/>
          </p:cNvSpPr>
          <p:nvPr/>
        </p:nvSpPr>
        <p:spPr bwMode="auto">
          <a:xfrm>
            <a:off x="1984375" y="823913"/>
            <a:ext cx="274638" cy="271462"/>
          </a:xfrm>
          <a:custGeom>
            <a:avLst/>
            <a:gdLst>
              <a:gd name="T0" fmla="*/ 0 w 173"/>
              <a:gd name="T1" fmla="*/ 3 h 171"/>
              <a:gd name="T2" fmla="*/ 172 w 173"/>
              <a:gd name="T3" fmla="*/ 0 h 171"/>
              <a:gd name="T4" fmla="*/ 173 w 173"/>
              <a:gd name="T5" fmla="*/ 171 h 171"/>
              <a:gd name="T6" fmla="*/ 3 w 173"/>
              <a:gd name="T7" fmla="*/ 171 h 171"/>
            </a:gdLst>
            <a:ahLst/>
            <a:cxnLst>
              <a:cxn ang="0">
                <a:pos x="T0" y="T1"/>
              </a:cxn>
              <a:cxn ang="0">
                <a:pos x="T2" y="T3"/>
              </a:cxn>
              <a:cxn ang="0">
                <a:pos x="T4" y="T5"/>
              </a:cxn>
              <a:cxn ang="0">
                <a:pos x="T6" y="T7"/>
              </a:cxn>
            </a:cxnLst>
            <a:rect l="0" t="0" r="r" b="b"/>
            <a:pathLst>
              <a:path w="173" h="171">
                <a:moveTo>
                  <a:pt x="0" y="3"/>
                </a:moveTo>
                <a:lnTo>
                  <a:pt x="172" y="0"/>
                </a:lnTo>
                <a:lnTo>
                  <a:pt x="173" y="171"/>
                </a:lnTo>
                <a:lnTo>
                  <a:pt x="3" y="171"/>
                </a:lnTo>
                <a:close/>
              </a:path>
            </a:pathLst>
          </a:custGeom>
          <a:gradFill rotWithShape="0">
            <a:gsLst>
              <a:gs pos="0">
                <a:srgbClr val="F0F0F0"/>
              </a:gs>
              <a:gs pos="100000">
                <a:srgbClr val="DCDCDC"/>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6427" name="Freeform 43"/>
          <p:cNvSpPr>
            <a:spLocks noChangeArrowheads="1"/>
          </p:cNvSpPr>
          <p:nvPr/>
        </p:nvSpPr>
        <p:spPr bwMode="auto">
          <a:xfrm>
            <a:off x="1939925" y="714375"/>
            <a:ext cx="358775" cy="63500"/>
          </a:xfrm>
          <a:custGeom>
            <a:avLst/>
            <a:gdLst>
              <a:gd name="T0" fmla="*/ 226 w 226"/>
              <a:gd name="T1" fmla="*/ 37 h 40"/>
              <a:gd name="T2" fmla="*/ 206 w 226"/>
              <a:gd name="T3" fmla="*/ 0 h 40"/>
              <a:gd name="T4" fmla="*/ 9 w 226"/>
              <a:gd name="T5" fmla="*/ 3 h 40"/>
              <a:gd name="T6" fmla="*/ 0 w 226"/>
              <a:gd name="T7" fmla="*/ 40 h 40"/>
            </a:gdLst>
            <a:ahLst/>
            <a:cxnLst>
              <a:cxn ang="0">
                <a:pos x="T0" y="T1"/>
              </a:cxn>
              <a:cxn ang="0">
                <a:pos x="T2" y="T3"/>
              </a:cxn>
              <a:cxn ang="0">
                <a:pos x="T4" y="T5"/>
              </a:cxn>
              <a:cxn ang="0">
                <a:pos x="T6" y="T7"/>
              </a:cxn>
            </a:cxnLst>
            <a:rect l="0" t="0" r="r" b="b"/>
            <a:pathLst>
              <a:path w="226" h="40">
                <a:moveTo>
                  <a:pt x="226" y="37"/>
                </a:moveTo>
                <a:lnTo>
                  <a:pt x="206" y="0"/>
                </a:lnTo>
                <a:lnTo>
                  <a:pt x="9" y="3"/>
                </a:lnTo>
                <a:lnTo>
                  <a:pt x="0" y="40"/>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6428" name="Text Box 44"/>
          <p:cNvSpPr txBox="1">
            <a:spLocks noChangeArrowheads="1"/>
          </p:cNvSpPr>
          <p:nvPr/>
        </p:nvSpPr>
        <p:spPr bwMode="auto">
          <a:xfrm>
            <a:off x="1987550" y="803275"/>
            <a:ext cx="261938" cy="31591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B4B4B4"/>
                </a:solidFill>
              </a:rPr>
              <a:t>M</a:t>
            </a:r>
          </a:p>
        </p:txBody>
      </p:sp>
      <p:sp>
        <p:nvSpPr>
          <p:cNvPr id="16429" name="Text Box 45"/>
          <p:cNvSpPr txBox="1">
            <a:spLocks noChangeArrowheads="1"/>
          </p:cNvSpPr>
          <p:nvPr/>
        </p:nvSpPr>
        <p:spPr bwMode="auto">
          <a:xfrm>
            <a:off x="3040063" y="485775"/>
            <a:ext cx="3876675" cy="83661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b">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lnSpc>
                <a:spcPct val="110000"/>
              </a:lnSpc>
            </a:pPr>
            <a:r>
              <a:rPr lang="en-US" altLang="es-EC" sz="2700" b="1">
                <a:solidFill>
                  <a:srgbClr val="000000"/>
                </a:solidFill>
                <a:latin typeface="Arial MT" charset="0"/>
              </a:rPr>
              <a:t>Source and Reference material</a:t>
            </a:r>
          </a:p>
        </p:txBody>
      </p:sp>
      <p:sp>
        <p:nvSpPr>
          <p:cNvPr id="16430" name="Text Box 46"/>
          <p:cNvSpPr txBox="1">
            <a:spLocks noChangeArrowheads="1"/>
          </p:cNvSpPr>
          <p:nvPr/>
        </p:nvSpPr>
        <p:spPr bwMode="auto">
          <a:xfrm>
            <a:off x="1441450" y="2244725"/>
            <a:ext cx="4337050" cy="268128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104775" indent="-104775">
              <a:defRPr sz="2400">
                <a:solidFill>
                  <a:schemeClr val="tx1"/>
                </a:solidFill>
                <a:latin typeface="Times New Roman" pitchFamily="18" charset="0"/>
              </a:defRPr>
            </a:lvl1pPr>
            <a:lvl2pPr marL="306388" indent="-87313">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100000"/>
              <a:buFont typeface="Wingdings" pitchFamily="2" charset="2"/>
              <a:buChar char="Ÿ"/>
            </a:pPr>
            <a:r>
              <a:rPr lang="en-US" altLang="es-EC" sz="2000">
                <a:solidFill>
                  <a:srgbClr val="000000"/>
                </a:solidFill>
                <a:latin typeface="GillSans" charset="0"/>
              </a:rPr>
              <a:t>All Source Code is in CMVC.</a:t>
            </a:r>
          </a:p>
          <a:p>
            <a:pPr lvl="1">
              <a:spcAft>
                <a:spcPct val="15000"/>
              </a:spcAft>
              <a:buClr>
                <a:srgbClr val="000000"/>
              </a:buClr>
              <a:buSzPct val="55000"/>
              <a:buFont typeface="LotusWP Type" pitchFamily="18" charset="0"/>
              <a:buChar char="ƒ"/>
            </a:pPr>
            <a:r>
              <a:rPr lang="en-US" altLang="es-EC" sz="2000">
                <a:solidFill>
                  <a:srgbClr val="000000"/>
                </a:solidFill>
                <a:latin typeface="GillSans" charset="0"/>
              </a:rPr>
              <a:t>family =  wstcp </a:t>
            </a:r>
          </a:p>
          <a:p>
            <a:pPr lvl="1">
              <a:spcAft>
                <a:spcPct val="15000"/>
              </a:spcAft>
              <a:buClr>
                <a:srgbClr val="000000"/>
              </a:buClr>
              <a:buSzPct val="55000"/>
              <a:buFont typeface="LotusWP Type" pitchFamily="18" charset="0"/>
              <a:buChar char="ƒ"/>
            </a:pPr>
            <a:r>
              <a:rPr lang="en-US" altLang="es-EC" sz="2000">
                <a:solidFill>
                  <a:srgbClr val="000000"/>
                </a:solidFill>
                <a:latin typeface="GillSans" charset="0"/>
              </a:rPr>
              <a:t>component = newupdate  </a:t>
            </a:r>
          </a:p>
          <a:p>
            <a:pPr lvl="1">
              <a:spcAft>
                <a:spcPct val="15000"/>
              </a:spcAft>
              <a:buClr>
                <a:srgbClr val="000000"/>
              </a:buClr>
              <a:buSzPct val="55000"/>
              <a:buFont typeface="LotusWP Type" pitchFamily="18" charset="0"/>
              <a:buChar char="ƒ"/>
            </a:pPr>
            <a:r>
              <a:rPr lang="en-US" altLang="es-EC" sz="2000">
                <a:solidFill>
                  <a:srgbClr val="000000"/>
                </a:solidFill>
                <a:latin typeface="GillSans" charset="0"/>
              </a:rPr>
              <a:t>release = os2apps32  &amp;  os2apps32nls</a:t>
            </a:r>
          </a:p>
          <a:p>
            <a:pPr>
              <a:spcAft>
                <a:spcPct val="15000"/>
              </a:spcAft>
              <a:buClr>
                <a:srgbClr val="000000"/>
              </a:buClr>
              <a:buSzPct val="100000"/>
              <a:buFont typeface="Wingdings" pitchFamily="2" charset="2"/>
              <a:buChar char="Ÿ"/>
            </a:pPr>
            <a:r>
              <a:rPr lang="en-US" altLang="es-EC" sz="2000">
                <a:solidFill>
                  <a:srgbClr val="000000"/>
                </a:solidFill>
                <a:latin typeface="GillSans" charset="0"/>
              </a:rPr>
              <a:t>Design documentation is in CMVC</a:t>
            </a:r>
          </a:p>
          <a:p>
            <a:pPr lvl="1">
              <a:spcAft>
                <a:spcPct val="15000"/>
              </a:spcAft>
              <a:buClr>
                <a:srgbClr val="000000"/>
              </a:buClr>
              <a:buSzPct val="55000"/>
              <a:buFont typeface="LotusWP Type" pitchFamily="18" charset="0"/>
              <a:buChar char="ƒ"/>
            </a:pPr>
            <a:r>
              <a:rPr lang="en-US" altLang="es-EC" sz="2000">
                <a:solidFill>
                  <a:srgbClr val="000000"/>
                </a:solidFill>
                <a:latin typeface="GillSans" charset="0"/>
              </a:rPr>
              <a:t> family =  wstcp </a:t>
            </a:r>
          </a:p>
          <a:p>
            <a:pPr lvl="1">
              <a:spcAft>
                <a:spcPct val="15000"/>
              </a:spcAft>
              <a:buClr>
                <a:srgbClr val="000000"/>
              </a:buClr>
              <a:buSzPct val="55000"/>
              <a:buFont typeface="LotusWP Type" pitchFamily="18" charset="0"/>
              <a:buChar char="ƒ"/>
            </a:pPr>
            <a:r>
              <a:rPr lang="en-US" altLang="es-EC" sz="2000">
                <a:solidFill>
                  <a:srgbClr val="000000"/>
                </a:solidFill>
                <a:latin typeface="GillSans" charset="0"/>
              </a:rPr>
              <a:t>component = os2design  </a:t>
            </a:r>
          </a:p>
          <a:p>
            <a:pPr lvl="1">
              <a:spcAft>
                <a:spcPct val="15000"/>
              </a:spcAft>
              <a:buClr>
                <a:srgbClr val="000000"/>
              </a:buClr>
              <a:buSzPct val="55000"/>
              <a:buFont typeface="LotusWP Type" pitchFamily="18" charset="0"/>
              <a:buChar char="ƒ"/>
            </a:pPr>
            <a:r>
              <a:rPr lang="en-US" altLang="es-EC" sz="2000">
                <a:solidFill>
                  <a:srgbClr val="000000"/>
                </a:solidFill>
                <a:latin typeface="GillSans" charset="0"/>
              </a:rPr>
              <a:t>release = os2apps32  </a:t>
            </a:r>
          </a:p>
        </p:txBody>
      </p:sp>
    </p:spTree>
  </p:cSld>
  <p:clrMapOvr>
    <a:overrideClrMapping bg1="lt1" tx1="dk1" bg2="lt2" tx2="dk2" accent1="accent1" accent2="accent2" accent3="accent3" accent4="accent4" accent5="accent5" accent6="accent6" hlink="hlink" folHlink="folHlink"/>
  </p:clrMapOvr>
</p:sld>
</file>

<file path=ppt/slides/slide2.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3075" name="Line 3"/>
          <p:cNvSpPr>
            <a:spLocks noChangeShapeType="1"/>
          </p:cNvSpPr>
          <p:nvPr/>
        </p:nvSpPr>
        <p:spPr bwMode="auto">
          <a:xfrm flipV="1">
            <a:off x="1027113" y="1476375"/>
            <a:ext cx="1587" cy="7921625"/>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76" name="Line 4"/>
          <p:cNvSpPr>
            <a:spLocks noChangeShapeType="1"/>
          </p:cNvSpPr>
          <p:nvPr/>
        </p:nvSpPr>
        <p:spPr bwMode="auto">
          <a:xfrm flipH="1">
            <a:off x="2998788" y="1446213"/>
            <a:ext cx="3948112" cy="0"/>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77" name="Freeform 5"/>
          <p:cNvSpPr>
            <a:spLocks noChangeArrowheads="1"/>
          </p:cNvSpPr>
          <p:nvPr/>
        </p:nvSpPr>
        <p:spPr bwMode="auto">
          <a:xfrm>
            <a:off x="1190625" y="965200"/>
            <a:ext cx="147638" cy="455613"/>
          </a:xfrm>
          <a:custGeom>
            <a:avLst/>
            <a:gdLst>
              <a:gd name="T0" fmla="*/ 2 w 93"/>
              <a:gd name="T1" fmla="*/ 287 h 287"/>
              <a:gd name="T2" fmla="*/ 93 w 93"/>
              <a:gd name="T3" fmla="*/ 216 h 287"/>
              <a:gd name="T4" fmla="*/ 93 w 93"/>
              <a:gd name="T5" fmla="*/ 0 h 287"/>
              <a:gd name="T6" fmla="*/ 0 w 93"/>
              <a:gd name="T7" fmla="*/ 65 h 287"/>
            </a:gdLst>
            <a:ahLst/>
            <a:cxnLst>
              <a:cxn ang="0">
                <a:pos x="T0" y="T1"/>
              </a:cxn>
              <a:cxn ang="0">
                <a:pos x="T2" y="T3"/>
              </a:cxn>
              <a:cxn ang="0">
                <a:pos x="T4" y="T5"/>
              </a:cxn>
              <a:cxn ang="0">
                <a:pos x="T6" y="T7"/>
              </a:cxn>
            </a:cxnLst>
            <a:rect l="0" t="0" r="r" b="b"/>
            <a:pathLst>
              <a:path w="93" h="287">
                <a:moveTo>
                  <a:pt x="2" y="287"/>
                </a:moveTo>
                <a:lnTo>
                  <a:pt x="93" y="216"/>
                </a:lnTo>
                <a:lnTo>
                  <a:pt x="93" y="0"/>
                </a:lnTo>
                <a:lnTo>
                  <a:pt x="0" y="65"/>
                </a:lnTo>
                <a:close/>
              </a:path>
            </a:pathLst>
          </a:custGeom>
          <a:gradFill rotWithShape="0">
            <a:gsLst>
              <a:gs pos="0">
                <a:srgbClr val="C0C0C0"/>
              </a:gs>
              <a:gs pos="100000">
                <a:srgbClr val="444444"/>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78" name="Freeform 6"/>
          <p:cNvSpPr>
            <a:spLocks noChangeArrowheads="1"/>
          </p:cNvSpPr>
          <p:nvPr/>
        </p:nvSpPr>
        <p:spPr bwMode="auto">
          <a:xfrm>
            <a:off x="850900" y="1041400"/>
            <a:ext cx="341313" cy="381000"/>
          </a:xfrm>
          <a:custGeom>
            <a:avLst/>
            <a:gdLst>
              <a:gd name="T0" fmla="*/ 0 w 215"/>
              <a:gd name="T1" fmla="*/ 0 h 240"/>
              <a:gd name="T2" fmla="*/ 215 w 215"/>
              <a:gd name="T3" fmla="*/ 17 h 240"/>
              <a:gd name="T4" fmla="*/ 215 w 215"/>
              <a:gd name="T5" fmla="*/ 240 h 240"/>
              <a:gd name="T6" fmla="*/ 0 w 215"/>
              <a:gd name="T7" fmla="*/ 217 h 240"/>
            </a:gdLst>
            <a:ahLst/>
            <a:cxnLst>
              <a:cxn ang="0">
                <a:pos x="T0" y="T1"/>
              </a:cxn>
              <a:cxn ang="0">
                <a:pos x="T2" y="T3"/>
              </a:cxn>
              <a:cxn ang="0">
                <a:pos x="T4" y="T5"/>
              </a:cxn>
              <a:cxn ang="0">
                <a:pos x="T6" y="T7"/>
              </a:cxn>
            </a:cxnLst>
            <a:rect l="0" t="0" r="r" b="b"/>
            <a:pathLst>
              <a:path w="215" h="240">
                <a:moveTo>
                  <a:pt x="0" y="0"/>
                </a:moveTo>
                <a:lnTo>
                  <a:pt x="215" y="17"/>
                </a:lnTo>
                <a:lnTo>
                  <a:pt x="215" y="240"/>
                </a:lnTo>
                <a:lnTo>
                  <a:pt x="0" y="217"/>
                </a:lnTo>
                <a:close/>
              </a:path>
            </a:pathLst>
          </a:custGeom>
          <a:solidFill>
            <a:srgbClr val="444444"/>
          </a:solidFill>
          <a:ln w="12700">
            <a:solidFill>
              <a:srgbClr val="44444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79" name="Freeform 7"/>
          <p:cNvSpPr>
            <a:spLocks noChangeArrowheads="1"/>
          </p:cNvSpPr>
          <p:nvPr/>
        </p:nvSpPr>
        <p:spPr bwMode="auto">
          <a:xfrm>
            <a:off x="887413" y="1085850"/>
            <a:ext cx="265112" cy="288925"/>
          </a:xfrm>
          <a:custGeom>
            <a:avLst/>
            <a:gdLst>
              <a:gd name="T0" fmla="*/ 0 w 167"/>
              <a:gd name="T1" fmla="*/ 0 h 182"/>
              <a:gd name="T2" fmla="*/ 167 w 167"/>
              <a:gd name="T3" fmla="*/ 13 h 182"/>
              <a:gd name="T4" fmla="*/ 166 w 167"/>
              <a:gd name="T5" fmla="*/ 182 h 182"/>
              <a:gd name="T6" fmla="*/ 0 w 167"/>
              <a:gd name="T7" fmla="*/ 164 h 182"/>
            </a:gdLst>
            <a:ahLst/>
            <a:cxnLst>
              <a:cxn ang="0">
                <a:pos x="T0" y="T1"/>
              </a:cxn>
              <a:cxn ang="0">
                <a:pos x="T2" y="T3"/>
              </a:cxn>
              <a:cxn ang="0">
                <a:pos x="T4" y="T5"/>
              </a:cxn>
              <a:cxn ang="0">
                <a:pos x="T6" y="T7"/>
              </a:cxn>
            </a:cxnLst>
            <a:rect l="0" t="0" r="r" b="b"/>
            <a:pathLst>
              <a:path w="167" h="182">
                <a:moveTo>
                  <a:pt x="0" y="0"/>
                </a:moveTo>
                <a:lnTo>
                  <a:pt x="167" y="13"/>
                </a:lnTo>
                <a:lnTo>
                  <a:pt x="166" y="182"/>
                </a:lnTo>
                <a:lnTo>
                  <a:pt x="0" y="164"/>
                </a:lnTo>
                <a:close/>
              </a:path>
            </a:pathLst>
          </a:custGeom>
          <a:gradFill rotWithShape="0">
            <a:gsLst>
              <a:gs pos="0">
                <a:srgbClr val="F0F0F0"/>
              </a:gs>
              <a:gs pos="100000">
                <a:srgbClr val="444444"/>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80" name="Freeform 8"/>
          <p:cNvSpPr>
            <a:spLocks noChangeArrowheads="1"/>
          </p:cNvSpPr>
          <p:nvPr/>
        </p:nvSpPr>
        <p:spPr bwMode="auto">
          <a:xfrm>
            <a:off x="855663" y="947738"/>
            <a:ext cx="482600" cy="117475"/>
          </a:xfrm>
          <a:custGeom>
            <a:avLst/>
            <a:gdLst>
              <a:gd name="T0" fmla="*/ 213 w 304"/>
              <a:gd name="T1" fmla="*/ 74 h 74"/>
              <a:gd name="T2" fmla="*/ 304 w 304"/>
              <a:gd name="T3" fmla="*/ 10 h 74"/>
              <a:gd name="T4" fmla="*/ 117 w 304"/>
              <a:gd name="T5" fmla="*/ 0 h 74"/>
              <a:gd name="T6" fmla="*/ 0 w 304"/>
              <a:gd name="T7" fmla="*/ 59 h 74"/>
            </a:gdLst>
            <a:ahLst/>
            <a:cxnLst>
              <a:cxn ang="0">
                <a:pos x="T0" y="T1"/>
              </a:cxn>
              <a:cxn ang="0">
                <a:pos x="T2" y="T3"/>
              </a:cxn>
              <a:cxn ang="0">
                <a:pos x="T4" y="T5"/>
              </a:cxn>
              <a:cxn ang="0">
                <a:pos x="T6" y="T7"/>
              </a:cxn>
            </a:cxnLst>
            <a:rect l="0" t="0" r="r" b="b"/>
            <a:pathLst>
              <a:path w="304" h="74">
                <a:moveTo>
                  <a:pt x="213" y="74"/>
                </a:moveTo>
                <a:lnTo>
                  <a:pt x="304" y="10"/>
                </a:lnTo>
                <a:lnTo>
                  <a:pt x="117" y="0"/>
                </a:lnTo>
                <a:lnTo>
                  <a:pt x="0" y="59"/>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81" name="Text Box 9"/>
          <p:cNvSpPr txBox="1">
            <a:spLocks noChangeArrowheads="1"/>
          </p:cNvSpPr>
          <p:nvPr/>
        </p:nvSpPr>
        <p:spPr bwMode="auto">
          <a:xfrm>
            <a:off x="927100" y="1073150"/>
            <a:ext cx="184150"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44444"/>
                </a:solidFill>
              </a:rPr>
              <a:t>T</a:t>
            </a:r>
          </a:p>
        </p:txBody>
      </p:sp>
      <p:sp>
        <p:nvSpPr>
          <p:cNvPr id="3082" name="Freeform 10"/>
          <p:cNvSpPr>
            <a:spLocks noChangeArrowheads="1"/>
          </p:cNvSpPr>
          <p:nvPr/>
        </p:nvSpPr>
        <p:spPr bwMode="auto">
          <a:xfrm>
            <a:off x="1268413" y="971550"/>
            <a:ext cx="469900" cy="133350"/>
          </a:xfrm>
          <a:custGeom>
            <a:avLst/>
            <a:gdLst>
              <a:gd name="T0" fmla="*/ 182 w 296"/>
              <a:gd name="T1" fmla="*/ 84 h 84"/>
              <a:gd name="T2" fmla="*/ 296 w 296"/>
              <a:gd name="T3" fmla="*/ 24 h 84"/>
              <a:gd name="T4" fmla="*/ 118 w 296"/>
              <a:gd name="T5" fmla="*/ 0 h 84"/>
              <a:gd name="T6" fmla="*/ 0 w 296"/>
              <a:gd name="T7" fmla="*/ 54 h 84"/>
            </a:gdLst>
            <a:ahLst/>
            <a:cxnLst>
              <a:cxn ang="0">
                <a:pos x="T0" y="T1"/>
              </a:cxn>
              <a:cxn ang="0">
                <a:pos x="T2" y="T3"/>
              </a:cxn>
              <a:cxn ang="0">
                <a:pos x="T4" y="T5"/>
              </a:cxn>
              <a:cxn ang="0">
                <a:pos x="T6" y="T7"/>
              </a:cxn>
            </a:cxnLst>
            <a:rect l="0" t="0" r="r" b="b"/>
            <a:pathLst>
              <a:path w="296" h="84">
                <a:moveTo>
                  <a:pt x="182" y="84"/>
                </a:moveTo>
                <a:lnTo>
                  <a:pt x="296" y="24"/>
                </a:lnTo>
                <a:lnTo>
                  <a:pt x="118" y="0"/>
                </a:lnTo>
                <a:lnTo>
                  <a:pt x="0" y="5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83" name="Freeform 11"/>
          <p:cNvSpPr>
            <a:spLocks noChangeArrowheads="1"/>
          </p:cNvSpPr>
          <p:nvPr/>
        </p:nvSpPr>
        <p:spPr bwMode="auto">
          <a:xfrm>
            <a:off x="1539875" y="1012825"/>
            <a:ext cx="195263" cy="423863"/>
          </a:xfrm>
          <a:custGeom>
            <a:avLst/>
            <a:gdLst>
              <a:gd name="T0" fmla="*/ 0 w 123"/>
              <a:gd name="T1" fmla="*/ 267 h 267"/>
              <a:gd name="T2" fmla="*/ 110 w 123"/>
              <a:gd name="T3" fmla="*/ 209 h 267"/>
              <a:gd name="T4" fmla="*/ 123 w 123"/>
              <a:gd name="T5" fmla="*/ 0 h 267"/>
              <a:gd name="T6" fmla="*/ 6 w 123"/>
              <a:gd name="T7" fmla="*/ 55 h 267"/>
            </a:gdLst>
            <a:ahLst/>
            <a:cxnLst>
              <a:cxn ang="0">
                <a:pos x="T0" y="T1"/>
              </a:cxn>
              <a:cxn ang="0">
                <a:pos x="T2" y="T3"/>
              </a:cxn>
              <a:cxn ang="0">
                <a:pos x="T4" y="T5"/>
              </a:cxn>
              <a:cxn ang="0">
                <a:pos x="T6" y="T7"/>
              </a:cxn>
            </a:cxnLst>
            <a:rect l="0" t="0" r="r" b="b"/>
            <a:pathLst>
              <a:path w="123" h="267">
                <a:moveTo>
                  <a:pt x="0" y="267"/>
                </a:moveTo>
                <a:lnTo>
                  <a:pt x="110" y="209"/>
                </a:lnTo>
                <a:lnTo>
                  <a:pt x="123" y="0"/>
                </a:lnTo>
                <a:lnTo>
                  <a:pt x="6" y="55"/>
                </a:lnTo>
                <a:close/>
              </a:path>
            </a:pathLst>
          </a:custGeom>
          <a:gradFill rotWithShape="0">
            <a:gsLst>
              <a:gs pos="0">
                <a:srgbClr val="C0C0C0"/>
              </a:gs>
              <a:gs pos="100000">
                <a:srgbClr val="737373"/>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84" name="Freeform 12"/>
          <p:cNvSpPr>
            <a:spLocks noChangeArrowheads="1"/>
          </p:cNvSpPr>
          <p:nvPr/>
        </p:nvSpPr>
        <p:spPr bwMode="auto">
          <a:xfrm>
            <a:off x="1258888" y="1057275"/>
            <a:ext cx="292100" cy="381000"/>
          </a:xfrm>
          <a:custGeom>
            <a:avLst/>
            <a:gdLst>
              <a:gd name="T0" fmla="*/ 6 w 184"/>
              <a:gd name="T1" fmla="*/ 0 h 240"/>
              <a:gd name="T2" fmla="*/ 184 w 184"/>
              <a:gd name="T3" fmla="*/ 28 h 240"/>
              <a:gd name="T4" fmla="*/ 177 w 184"/>
              <a:gd name="T5" fmla="*/ 240 h 240"/>
              <a:gd name="T6" fmla="*/ 0 w 184"/>
              <a:gd name="T7" fmla="*/ 205 h 240"/>
            </a:gdLst>
            <a:ahLst/>
            <a:cxnLst>
              <a:cxn ang="0">
                <a:pos x="T0" y="T1"/>
              </a:cxn>
              <a:cxn ang="0">
                <a:pos x="T2" y="T3"/>
              </a:cxn>
              <a:cxn ang="0">
                <a:pos x="T4" y="T5"/>
              </a:cxn>
              <a:cxn ang="0">
                <a:pos x="T6" y="T7"/>
              </a:cxn>
            </a:cxnLst>
            <a:rect l="0" t="0" r="r" b="b"/>
            <a:pathLst>
              <a:path w="184" h="240">
                <a:moveTo>
                  <a:pt x="6" y="0"/>
                </a:moveTo>
                <a:lnTo>
                  <a:pt x="184" y="28"/>
                </a:lnTo>
                <a:lnTo>
                  <a:pt x="177" y="240"/>
                </a:lnTo>
                <a:lnTo>
                  <a:pt x="0" y="205"/>
                </a:lnTo>
                <a:close/>
              </a:path>
            </a:pathLst>
          </a:custGeom>
          <a:solidFill>
            <a:srgbClr val="B4B4B4"/>
          </a:soli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85" name="Freeform 13"/>
          <p:cNvSpPr>
            <a:spLocks noChangeArrowheads="1"/>
          </p:cNvSpPr>
          <p:nvPr/>
        </p:nvSpPr>
        <p:spPr bwMode="auto">
          <a:xfrm>
            <a:off x="1296988" y="1103313"/>
            <a:ext cx="212725" cy="292100"/>
          </a:xfrm>
          <a:custGeom>
            <a:avLst/>
            <a:gdLst>
              <a:gd name="T0" fmla="*/ 7 w 134"/>
              <a:gd name="T1" fmla="*/ 0 h 184"/>
              <a:gd name="T2" fmla="*/ 134 w 134"/>
              <a:gd name="T3" fmla="*/ 23 h 184"/>
              <a:gd name="T4" fmla="*/ 129 w 134"/>
              <a:gd name="T5" fmla="*/ 184 h 184"/>
              <a:gd name="T6" fmla="*/ 0 w 134"/>
              <a:gd name="T7" fmla="*/ 156 h 184"/>
            </a:gdLst>
            <a:ahLst/>
            <a:cxnLst>
              <a:cxn ang="0">
                <a:pos x="T0" y="T1"/>
              </a:cxn>
              <a:cxn ang="0">
                <a:pos x="T2" y="T3"/>
              </a:cxn>
              <a:cxn ang="0">
                <a:pos x="T4" y="T5"/>
              </a:cxn>
              <a:cxn ang="0">
                <a:pos x="T6" y="T7"/>
              </a:cxn>
            </a:cxnLst>
            <a:rect l="0" t="0" r="r" b="b"/>
            <a:pathLst>
              <a:path w="134" h="184">
                <a:moveTo>
                  <a:pt x="7" y="0"/>
                </a:moveTo>
                <a:lnTo>
                  <a:pt x="134" y="23"/>
                </a:lnTo>
                <a:lnTo>
                  <a:pt x="129" y="184"/>
                </a:lnTo>
                <a:lnTo>
                  <a:pt x="0" y="156"/>
                </a:lnTo>
                <a:close/>
              </a:path>
            </a:pathLst>
          </a:custGeom>
          <a:gradFill rotWithShape="0">
            <a:gsLst>
              <a:gs pos="0">
                <a:srgbClr val="B4B4B4"/>
              </a:gs>
              <a:gs pos="100000">
                <a:srgbClr val="F0F0F0"/>
              </a:gs>
            </a:gsLst>
            <a:path path="rect">
              <a:fillToRect t="100000" r="100000"/>
            </a:path>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86" name="Text Box 14"/>
          <p:cNvSpPr txBox="1">
            <a:spLocks noChangeArrowheads="1"/>
          </p:cNvSpPr>
          <p:nvPr/>
        </p:nvSpPr>
        <p:spPr bwMode="auto">
          <a:xfrm>
            <a:off x="1298575" y="1082675"/>
            <a:ext cx="200025" cy="30956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B4B4B4"/>
                </a:solidFill>
              </a:rPr>
              <a:t>C</a:t>
            </a:r>
          </a:p>
        </p:txBody>
      </p:sp>
      <p:sp>
        <p:nvSpPr>
          <p:cNvPr id="3087" name="Freeform 15"/>
          <p:cNvSpPr>
            <a:spLocks noChangeArrowheads="1"/>
          </p:cNvSpPr>
          <p:nvPr/>
        </p:nvSpPr>
        <p:spPr bwMode="auto">
          <a:xfrm>
            <a:off x="2101850" y="1049338"/>
            <a:ext cx="550863" cy="142875"/>
          </a:xfrm>
          <a:custGeom>
            <a:avLst/>
            <a:gdLst>
              <a:gd name="T0" fmla="*/ 213 w 347"/>
              <a:gd name="T1" fmla="*/ 90 h 90"/>
              <a:gd name="T2" fmla="*/ 347 w 347"/>
              <a:gd name="T3" fmla="*/ 25 h 90"/>
              <a:gd name="T4" fmla="*/ 140 w 347"/>
              <a:gd name="T5" fmla="*/ 0 h 90"/>
              <a:gd name="T6" fmla="*/ 0 w 347"/>
              <a:gd name="T7" fmla="*/ 58 h 90"/>
            </a:gdLst>
            <a:ahLst/>
            <a:cxnLst>
              <a:cxn ang="0">
                <a:pos x="T0" y="T1"/>
              </a:cxn>
              <a:cxn ang="0">
                <a:pos x="T2" y="T3"/>
              </a:cxn>
              <a:cxn ang="0">
                <a:pos x="T4" y="T5"/>
              </a:cxn>
              <a:cxn ang="0">
                <a:pos x="T6" y="T7"/>
              </a:cxn>
            </a:cxnLst>
            <a:rect l="0" t="0" r="r" b="b"/>
            <a:pathLst>
              <a:path w="347" h="90">
                <a:moveTo>
                  <a:pt x="213" y="90"/>
                </a:moveTo>
                <a:lnTo>
                  <a:pt x="347" y="25"/>
                </a:lnTo>
                <a:lnTo>
                  <a:pt x="140" y="0"/>
                </a:lnTo>
                <a:lnTo>
                  <a:pt x="0" y="58"/>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88" name="Freeform 16"/>
          <p:cNvSpPr>
            <a:spLocks noChangeArrowheads="1"/>
          </p:cNvSpPr>
          <p:nvPr/>
        </p:nvSpPr>
        <p:spPr bwMode="auto">
          <a:xfrm>
            <a:off x="2435225" y="1087438"/>
            <a:ext cx="217488" cy="454025"/>
          </a:xfrm>
          <a:custGeom>
            <a:avLst/>
            <a:gdLst>
              <a:gd name="T0" fmla="*/ 7 w 137"/>
              <a:gd name="T1" fmla="*/ 286 h 286"/>
              <a:gd name="T2" fmla="*/ 137 w 137"/>
              <a:gd name="T3" fmla="*/ 189 h 286"/>
              <a:gd name="T4" fmla="*/ 136 w 137"/>
              <a:gd name="T5" fmla="*/ 0 h 286"/>
              <a:gd name="T6" fmla="*/ 0 w 137"/>
              <a:gd name="T7" fmla="*/ 66 h 286"/>
            </a:gdLst>
            <a:ahLst/>
            <a:cxnLst>
              <a:cxn ang="0">
                <a:pos x="T0" y="T1"/>
              </a:cxn>
              <a:cxn ang="0">
                <a:pos x="T2" y="T3"/>
              </a:cxn>
              <a:cxn ang="0">
                <a:pos x="T4" y="T5"/>
              </a:cxn>
              <a:cxn ang="0">
                <a:pos x="T6" y="T7"/>
              </a:cxn>
            </a:cxnLst>
            <a:rect l="0" t="0" r="r" b="b"/>
            <a:pathLst>
              <a:path w="137" h="286">
                <a:moveTo>
                  <a:pt x="7" y="286"/>
                </a:moveTo>
                <a:lnTo>
                  <a:pt x="137" y="189"/>
                </a:lnTo>
                <a:lnTo>
                  <a:pt x="136" y="0"/>
                </a:lnTo>
                <a:lnTo>
                  <a:pt x="0" y="66"/>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89" name="Freeform 17"/>
          <p:cNvSpPr>
            <a:spLocks noChangeArrowheads="1"/>
          </p:cNvSpPr>
          <p:nvPr/>
        </p:nvSpPr>
        <p:spPr bwMode="auto">
          <a:xfrm>
            <a:off x="2098675" y="1143000"/>
            <a:ext cx="338138" cy="422275"/>
          </a:xfrm>
          <a:custGeom>
            <a:avLst/>
            <a:gdLst>
              <a:gd name="T0" fmla="*/ 0 w 213"/>
              <a:gd name="T1" fmla="*/ 0 h 266"/>
              <a:gd name="T2" fmla="*/ 213 w 213"/>
              <a:gd name="T3" fmla="*/ 32 h 266"/>
              <a:gd name="T4" fmla="*/ 213 w 213"/>
              <a:gd name="T5" fmla="*/ 266 h 266"/>
              <a:gd name="T6" fmla="*/ 0 w 213"/>
              <a:gd name="T7" fmla="*/ 228 h 266"/>
            </a:gdLst>
            <a:ahLst/>
            <a:cxnLst>
              <a:cxn ang="0">
                <a:pos x="T0" y="T1"/>
              </a:cxn>
              <a:cxn ang="0">
                <a:pos x="T2" y="T3"/>
              </a:cxn>
              <a:cxn ang="0">
                <a:pos x="T4" y="T5"/>
              </a:cxn>
              <a:cxn ang="0">
                <a:pos x="T6" y="T7"/>
              </a:cxn>
            </a:cxnLst>
            <a:rect l="0" t="0" r="r" b="b"/>
            <a:pathLst>
              <a:path w="213" h="266">
                <a:moveTo>
                  <a:pt x="0" y="0"/>
                </a:moveTo>
                <a:lnTo>
                  <a:pt x="213" y="32"/>
                </a:lnTo>
                <a:lnTo>
                  <a:pt x="213" y="266"/>
                </a:lnTo>
                <a:lnTo>
                  <a:pt x="0" y="228"/>
                </a:lnTo>
                <a:close/>
              </a:path>
            </a:pathLst>
          </a:custGeom>
          <a:solidFill>
            <a:srgbClr val="737373"/>
          </a:solidFill>
          <a:ln w="12700">
            <a:solidFill>
              <a:srgbClr val="737373"/>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90" name="Freeform 18"/>
          <p:cNvSpPr>
            <a:spLocks noChangeArrowheads="1"/>
          </p:cNvSpPr>
          <p:nvPr/>
        </p:nvSpPr>
        <p:spPr bwMode="auto">
          <a:xfrm>
            <a:off x="2138363" y="1196975"/>
            <a:ext cx="249237" cy="311150"/>
          </a:xfrm>
          <a:custGeom>
            <a:avLst/>
            <a:gdLst>
              <a:gd name="T0" fmla="*/ 0 w 157"/>
              <a:gd name="T1" fmla="*/ 0 h 196"/>
              <a:gd name="T2" fmla="*/ 156 w 157"/>
              <a:gd name="T3" fmla="*/ 23 h 196"/>
              <a:gd name="T4" fmla="*/ 157 w 157"/>
              <a:gd name="T5" fmla="*/ 196 h 196"/>
              <a:gd name="T6" fmla="*/ 1 w 157"/>
              <a:gd name="T7" fmla="*/ 167 h 196"/>
            </a:gdLst>
            <a:ahLst/>
            <a:cxnLst>
              <a:cxn ang="0">
                <a:pos x="T0" y="T1"/>
              </a:cxn>
              <a:cxn ang="0">
                <a:pos x="T2" y="T3"/>
              </a:cxn>
              <a:cxn ang="0">
                <a:pos x="T4" y="T5"/>
              </a:cxn>
              <a:cxn ang="0">
                <a:pos x="T6" y="T7"/>
              </a:cxn>
            </a:cxnLst>
            <a:rect l="0" t="0" r="r" b="b"/>
            <a:pathLst>
              <a:path w="157" h="196">
                <a:moveTo>
                  <a:pt x="0" y="0"/>
                </a:moveTo>
                <a:lnTo>
                  <a:pt x="156" y="23"/>
                </a:lnTo>
                <a:lnTo>
                  <a:pt x="157" y="196"/>
                </a:lnTo>
                <a:lnTo>
                  <a:pt x="1" y="167"/>
                </a:lnTo>
                <a:close/>
              </a:path>
            </a:pathLst>
          </a:custGeom>
          <a:gradFill rotWithShape="0">
            <a:gsLst>
              <a:gs pos="0">
                <a:srgbClr val="B4B4B4"/>
              </a:gs>
              <a:gs pos="100000">
                <a:srgbClr val="DCDCDC"/>
              </a:gs>
            </a:gsLst>
            <a:lin ang="54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91" name="Text Box 19"/>
          <p:cNvSpPr txBox="1">
            <a:spLocks noChangeArrowheads="1"/>
          </p:cNvSpPr>
          <p:nvPr/>
        </p:nvSpPr>
        <p:spPr bwMode="auto">
          <a:xfrm>
            <a:off x="2214563" y="1195388"/>
            <a:ext cx="106362" cy="30956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808080"/>
                </a:solidFill>
              </a:rPr>
              <a:t>I</a:t>
            </a:r>
          </a:p>
        </p:txBody>
      </p:sp>
      <p:sp>
        <p:nvSpPr>
          <p:cNvPr id="3092" name="Freeform 20"/>
          <p:cNvSpPr>
            <a:spLocks noChangeArrowheads="1"/>
          </p:cNvSpPr>
          <p:nvPr/>
        </p:nvSpPr>
        <p:spPr bwMode="auto">
          <a:xfrm>
            <a:off x="2387600" y="1143000"/>
            <a:ext cx="563563" cy="179388"/>
          </a:xfrm>
          <a:custGeom>
            <a:avLst/>
            <a:gdLst>
              <a:gd name="T0" fmla="*/ 220 w 355"/>
              <a:gd name="T1" fmla="*/ 113 h 113"/>
              <a:gd name="T2" fmla="*/ 355 w 355"/>
              <a:gd name="T3" fmla="*/ 37 h 113"/>
              <a:gd name="T4" fmla="*/ 135 w 355"/>
              <a:gd name="T5" fmla="*/ 0 h 113"/>
              <a:gd name="T6" fmla="*/ 0 w 355"/>
              <a:gd name="T7" fmla="*/ 64 h 113"/>
            </a:gdLst>
            <a:ahLst/>
            <a:cxnLst>
              <a:cxn ang="0">
                <a:pos x="T0" y="T1"/>
              </a:cxn>
              <a:cxn ang="0">
                <a:pos x="T2" y="T3"/>
              </a:cxn>
              <a:cxn ang="0">
                <a:pos x="T4" y="T5"/>
              </a:cxn>
              <a:cxn ang="0">
                <a:pos x="T6" y="T7"/>
              </a:cxn>
            </a:cxnLst>
            <a:rect l="0" t="0" r="r" b="b"/>
            <a:pathLst>
              <a:path w="355" h="113">
                <a:moveTo>
                  <a:pt x="220" y="113"/>
                </a:moveTo>
                <a:lnTo>
                  <a:pt x="355" y="37"/>
                </a:lnTo>
                <a:lnTo>
                  <a:pt x="135" y="0"/>
                </a:lnTo>
                <a:lnTo>
                  <a:pt x="0" y="6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93" name="Freeform 21"/>
          <p:cNvSpPr>
            <a:spLocks noChangeArrowheads="1"/>
          </p:cNvSpPr>
          <p:nvPr/>
        </p:nvSpPr>
        <p:spPr bwMode="auto">
          <a:xfrm>
            <a:off x="2735263" y="1200150"/>
            <a:ext cx="223837" cy="501650"/>
          </a:xfrm>
          <a:custGeom>
            <a:avLst/>
            <a:gdLst>
              <a:gd name="T0" fmla="*/ 2 w 141"/>
              <a:gd name="T1" fmla="*/ 316 h 316"/>
              <a:gd name="T2" fmla="*/ 141 w 141"/>
              <a:gd name="T3" fmla="*/ 237 h 316"/>
              <a:gd name="T4" fmla="*/ 136 w 141"/>
              <a:gd name="T5" fmla="*/ 0 h 316"/>
              <a:gd name="T6" fmla="*/ 0 w 141"/>
              <a:gd name="T7" fmla="*/ 78 h 316"/>
            </a:gdLst>
            <a:ahLst/>
            <a:cxnLst>
              <a:cxn ang="0">
                <a:pos x="T0" y="T1"/>
              </a:cxn>
              <a:cxn ang="0">
                <a:pos x="T2" y="T3"/>
              </a:cxn>
              <a:cxn ang="0">
                <a:pos x="T4" y="T5"/>
              </a:cxn>
              <a:cxn ang="0">
                <a:pos x="T6" y="T7"/>
              </a:cxn>
            </a:cxnLst>
            <a:rect l="0" t="0" r="r" b="b"/>
            <a:pathLst>
              <a:path w="141" h="316">
                <a:moveTo>
                  <a:pt x="2" y="316"/>
                </a:moveTo>
                <a:lnTo>
                  <a:pt x="141" y="237"/>
                </a:lnTo>
                <a:lnTo>
                  <a:pt x="136" y="0"/>
                </a:lnTo>
                <a:lnTo>
                  <a:pt x="0" y="78"/>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94" name="Freeform 22"/>
          <p:cNvSpPr>
            <a:spLocks noChangeArrowheads="1"/>
          </p:cNvSpPr>
          <p:nvPr/>
        </p:nvSpPr>
        <p:spPr bwMode="auto">
          <a:xfrm>
            <a:off x="2387600" y="1249363"/>
            <a:ext cx="347663" cy="454025"/>
          </a:xfrm>
          <a:custGeom>
            <a:avLst/>
            <a:gdLst>
              <a:gd name="T0" fmla="*/ 0 w 219"/>
              <a:gd name="T1" fmla="*/ 0 h 286"/>
              <a:gd name="T2" fmla="*/ 218 w 219"/>
              <a:gd name="T3" fmla="*/ 45 h 286"/>
              <a:gd name="T4" fmla="*/ 219 w 219"/>
              <a:gd name="T5" fmla="*/ 286 h 286"/>
              <a:gd name="T6" fmla="*/ 2 w 219"/>
              <a:gd name="T7" fmla="*/ 236 h 286"/>
            </a:gdLst>
            <a:ahLst/>
            <a:cxnLst>
              <a:cxn ang="0">
                <a:pos x="T0" y="T1"/>
              </a:cxn>
              <a:cxn ang="0">
                <a:pos x="T2" y="T3"/>
              </a:cxn>
              <a:cxn ang="0">
                <a:pos x="T4" y="T5"/>
              </a:cxn>
              <a:cxn ang="0">
                <a:pos x="T6" y="T7"/>
              </a:cxn>
            </a:cxnLst>
            <a:rect l="0" t="0" r="r" b="b"/>
            <a:pathLst>
              <a:path w="219" h="286">
                <a:moveTo>
                  <a:pt x="0" y="0"/>
                </a:moveTo>
                <a:lnTo>
                  <a:pt x="218" y="45"/>
                </a:lnTo>
                <a:lnTo>
                  <a:pt x="219" y="286"/>
                </a:lnTo>
                <a:lnTo>
                  <a:pt x="2" y="236"/>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95" name="Freeform 23"/>
          <p:cNvSpPr>
            <a:spLocks noChangeArrowheads="1"/>
          </p:cNvSpPr>
          <p:nvPr/>
        </p:nvSpPr>
        <p:spPr bwMode="auto">
          <a:xfrm>
            <a:off x="2430463" y="1298575"/>
            <a:ext cx="261937" cy="347663"/>
          </a:xfrm>
          <a:custGeom>
            <a:avLst/>
            <a:gdLst>
              <a:gd name="T0" fmla="*/ 0 w 165"/>
              <a:gd name="T1" fmla="*/ 0 h 219"/>
              <a:gd name="T2" fmla="*/ 164 w 165"/>
              <a:gd name="T3" fmla="*/ 37 h 219"/>
              <a:gd name="T4" fmla="*/ 165 w 165"/>
              <a:gd name="T5" fmla="*/ 219 h 219"/>
              <a:gd name="T6" fmla="*/ 1 w 165"/>
              <a:gd name="T7" fmla="*/ 184 h 219"/>
            </a:gdLst>
            <a:ahLst/>
            <a:cxnLst>
              <a:cxn ang="0">
                <a:pos x="T0" y="T1"/>
              </a:cxn>
              <a:cxn ang="0">
                <a:pos x="T2" y="T3"/>
              </a:cxn>
              <a:cxn ang="0">
                <a:pos x="T4" y="T5"/>
              </a:cxn>
              <a:cxn ang="0">
                <a:pos x="T6" y="T7"/>
              </a:cxn>
            </a:cxnLst>
            <a:rect l="0" t="0" r="r" b="b"/>
            <a:pathLst>
              <a:path w="165" h="219">
                <a:moveTo>
                  <a:pt x="0" y="0"/>
                </a:moveTo>
                <a:lnTo>
                  <a:pt x="164" y="37"/>
                </a:lnTo>
                <a:lnTo>
                  <a:pt x="165" y="219"/>
                </a:lnTo>
                <a:lnTo>
                  <a:pt x="1" y="184"/>
                </a:lnTo>
                <a:close/>
              </a:path>
            </a:pathLst>
          </a:custGeom>
          <a:gradFill rotWithShape="0">
            <a:gsLst>
              <a:gs pos="0">
                <a:srgbClr val="F0F0F0"/>
              </a:gs>
              <a:gs pos="100000">
                <a:srgbClr val="919191"/>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96" name="Text Box 24"/>
          <p:cNvSpPr txBox="1">
            <a:spLocks noChangeArrowheads="1"/>
          </p:cNvSpPr>
          <p:nvPr/>
        </p:nvSpPr>
        <p:spPr bwMode="auto">
          <a:xfrm>
            <a:off x="2476500" y="1327150"/>
            <a:ext cx="169863"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919191"/>
                </a:solidFill>
              </a:rPr>
              <a:t>P</a:t>
            </a:r>
          </a:p>
        </p:txBody>
      </p:sp>
      <p:sp>
        <p:nvSpPr>
          <p:cNvPr id="3097" name="Freeform 25"/>
          <p:cNvSpPr>
            <a:spLocks noChangeArrowheads="1"/>
          </p:cNvSpPr>
          <p:nvPr/>
        </p:nvSpPr>
        <p:spPr bwMode="auto">
          <a:xfrm>
            <a:off x="1943100" y="1057275"/>
            <a:ext cx="155575" cy="457200"/>
          </a:xfrm>
          <a:custGeom>
            <a:avLst/>
            <a:gdLst>
              <a:gd name="T0" fmla="*/ 1 w 98"/>
              <a:gd name="T1" fmla="*/ 288 h 288"/>
              <a:gd name="T2" fmla="*/ 93 w 98"/>
              <a:gd name="T3" fmla="*/ 218 h 288"/>
              <a:gd name="T4" fmla="*/ 98 w 98"/>
              <a:gd name="T5" fmla="*/ 0 h 288"/>
              <a:gd name="T6" fmla="*/ 0 w 98"/>
              <a:gd name="T7" fmla="*/ 66 h 288"/>
            </a:gdLst>
            <a:ahLst/>
            <a:cxnLst>
              <a:cxn ang="0">
                <a:pos x="T0" y="T1"/>
              </a:cxn>
              <a:cxn ang="0">
                <a:pos x="T2" y="T3"/>
              </a:cxn>
              <a:cxn ang="0">
                <a:pos x="T4" y="T5"/>
              </a:cxn>
              <a:cxn ang="0">
                <a:pos x="T6" y="T7"/>
              </a:cxn>
            </a:cxnLst>
            <a:rect l="0" t="0" r="r" b="b"/>
            <a:pathLst>
              <a:path w="98" h="288">
                <a:moveTo>
                  <a:pt x="1" y="288"/>
                </a:moveTo>
                <a:lnTo>
                  <a:pt x="93" y="218"/>
                </a:lnTo>
                <a:lnTo>
                  <a:pt x="98" y="0"/>
                </a:lnTo>
                <a:lnTo>
                  <a:pt x="0" y="66"/>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98" name="Freeform 26"/>
          <p:cNvSpPr>
            <a:spLocks noChangeArrowheads="1"/>
          </p:cNvSpPr>
          <p:nvPr/>
        </p:nvSpPr>
        <p:spPr bwMode="auto">
          <a:xfrm>
            <a:off x="1609725" y="1039813"/>
            <a:ext cx="488950" cy="123825"/>
          </a:xfrm>
          <a:custGeom>
            <a:avLst/>
            <a:gdLst>
              <a:gd name="T0" fmla="*/ 213 w 308"/>
              <a:gd name="T1" fmla="*/ 78 h 78"/>
              <a:gd name="T2" fmla="*/ 308 w 308"/>
              <a:gd name="T3" fmla="*/ 10 h 78"/>
              <a:gd name="T4" fmla="*/ 121 w 308"/>
              <a:gd name="T5" fmla="*/ 0 h 78"/>
              <a:gd name="T6" fmla="*/ 0 w 308"/>
              <a:gd name="T7" fmla="*/ 64 h 78"/>
            </a:gdLst>
            <a:ahLst/>
            <a:cxnLst>
              <a:cxn ang="0">
                <a:pos x="T0" y="T1"/>
              </a:cxn>
              <a:cxn ang="0">
                <a:pos x="T2" y="T3"/>
              </a:cxn>
              <a:cxn ang="0">
                <a:pos x="T4" y="T5"/>
              </a:cxn>
              <a:cxn ang="0">
                <a:pos x="T6" y="T7"/>
              </a:cxn>
            </a:cxnLst>
            <a:rect l="0" t="0" r="r" b="b"/>
            <a:pathLst>
              <a:path w="308" h="78">
                <a:moveTo>
                  <a:pt x="213" y="78"/>
                </a:moveTo>
                <a:lnTo>
                  <a:pt x="308" y="10"/>
                </a:lnTo>
                <a:lnTo>
                  <a:pt x="121" y="0"/>
                </a:lnTo>
                <a:lnTo>
                  <a:pt x="0" y="6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99" name="Freeform 27"/>
          <p:cNvSpPr>
            <a:spLocks noChangeArrowheads="1"/>
          </p:cNvSpPr>
          <p:nvPr/>
        </p:nvSpPr>
        <p:spPr bwMode="auto">
          <a:xfrm>
            <a:off x="1612900" y="1139825"/>
            <a:ext cx="334963" cy="373063"/>
          </a:xfrm>
          <a:custGeom>
            <a:avLst/>
            <a:gdLst>
              <a:gd name="T0" fmla="*/ 0 w 211"/>
              <a:gd name="T1" fmla="*/ 0 h 235"/>
              <a:gd name="T2" fmla="*/ 207 w 211"/>
              <a:gd name="T3" fmla="*/ 12 h 235"/>
              <a:gd name="T4" fmla="*/ 211 w 211"/>
              <a:gd name="T5" fmla="*/ 235 h 235"/>
              <a:gd name="T6" fmla="*/ 2 w 211"/>
              <a:gd name="T7" fmla="*/ 214 h 235"/>
            </a:gdLst>
            <a:ahLst/>
            <a:cxnLst>
              <a:cxn ang="0">
                <a:pos x="T0" y="T1"/>
              </a:cxn>
              <a:cxn ang="0">
                <a:pos x="T2" y="T3"/>
              </a:cxn>
              <a:cxn ang="0">
                <a:pos x="T4" y="T5"/>
              </a:cxn>
              <a:cxn ang="0">
                <a:pos x="T6" y="T7"/>
              </a:cxn>
            </a:cxnLst>
            <a:rect l="0" t="0" r="r" b="b"/>
            <a:pathLst>
              <a:path w="211" h="235">
                <a:moveTo>
                  <a:pt x="0" y="0"/>
                </a:moveTo>
                <a:lnTo>
                  <a:pt x="207" y="12"/>
                </a:lnTo>
                <a:lnTo>
                  <a:pt x="211" y="235"/>
                </a:lnTo>
                <a:lnTo>
                  <a:pt x="2" y="214"/>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00" name="Freeform 28"/>
          <p:cNvSpPr>
            <a:spLocks noChangeArrowheads="1"/>
          </p:cNvSpPr>
          <p:nvPr/>
        </p:nvSpPr>
        <p:spPr bwMode="auto">
          <a:xfrm>
            <a:off x="1651000" y="1189038"/>
            <a:ext cx="254000" cy="276225"/>
          </a:xfrm>
          <a:custGeom>
            <a:avLst/>
            <a:gdLst>
              <a:gd name="T0" fmla="*/ 0 w 160"/>
              <a:gd name="T1" fmla="*/ 0 h 174"/>
              <a:gd name="T2" fmla="*/ 157 w 160"/>
              <a:gd name="T3" fmla="*/ 10 h 174"/>
              <a:gd name="T4" fmla="*/ 160 w 160"/>
              <a:gd name="T5" fmla="*/ 174 h 174"/>
              <a:gd name="T6" fmla="*/ 1 w 160"/>
              <a:gd name="T7" fmla="*/ 159 h 174"/>
            </a:gdLst>
            <a:ahLst/>
            <a:cxnLst>
              <a:cxn ang="0">
                <a:pos x="T0" y="T1"/>
              </a:cxn>
              <a:cxn ang="0">
                <a:pos x="T2" y="T3"/>
              </a:cxn>
              <a:cxn ang="0">
                <a:pos x="T4" y="T5"/>
              </a:cxn>
              <a:cxn ang="0">
                <a:pos x="T6" y="T7"/>
              </a:cxn>
            </a:cxnLst>
            <a:rect l="0" t="0" r="r" b="b"/>
            <a:pathLst>
              <a:path w="160" h="174">
                <a:moveTo>
                  <a:pt x="0" y="0"/>
                </a:moveTo>
                <a:lnTo>
                  <a:pt x="157" y="10"/>
                </a:lnTo>
                <a:lnTo>
                  <a:pt x="160" y="174"/>
                </a:lnTo>
                <a:lnTo>
                  <a:pt x="1" y="159"/>
                </a:lnTo>
                <a:close/>
              </a:path>
            </a:pathLst>
          </a:custGeom>
          <a:gradFill rotWithShape="0">
            <a:gsLst>
              <a:gs pos="0">
                <a:srgbClr val="F0F0F0"/>
              </a:gs>
              <a:gs pos="100000">
                <a:srgbClr val="919191"/>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01" name="Text Box 29"/>
          <p:cNvSpPr txBox="1">
            <a:spLocks noChangeArrowheads="1"/>
          </p:cNvSpPr>
          <p:nvPr/>
        </p:nvSpPr>
        <p:spPr bwMode="auto">
          <a:xfrm>
            <a:off x="1971675" y="1139825"/>
            <a:ext cx="76200" cy="3143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44444"/>
                </a:solidFill>
              </a:rPr>
              <a:t>/</a:t>
            </a:r>
          </a:p>
        </p:txBody>
      </p:sp>
      <p:sp>
        <p:nvSpPr>
          <p:cNvPr id="3102" name="Text Box 30"/>
          <p:cNvSpPr txBox="1">
            <a:spLocks noChangeArrowheads="1"/>
          </p:cNvSpPr>
          <p:nvPr/>
        </p:nvSpPr>
        <p:spPr bwMode="auto">
          <a:xfrm>
            <a:off x="1690688" y="1166813"/>
            <a:ext cx="169862" cy="30956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919191"/>
                </a:solidFill>
              </a:rPr>
              <a:t>P</a:t>
            </a:r>
          </a:p>
        </p:txBody>
      </p:sp>
      <p:sp>
        <p:nvSpPr>
          <p:cNvPr id="3103" name="Freeform 31"/>
          <p:cNvSpPr>
            <a:spLocks noChangeArrowheads="1"/>
          </p:cNvSpPr>
          <p:nvPr/>
        </p:nvSpPr>
        <p:spPr bwMode="auto">
          <a:xfrm>
            <a:off x="1131888" y="601663"/>
            <a:ext cx="484187" cy="98425"/>
          </a:xfrm>
          <a:custGeom>
            <a:avLst/>
            <a:gdLst>
              <a:gd name="T0" fmla="*/ 220 w 305"/>
              <a:gd name="T1" fmla="*/ 62 h 62"/>
              <a:gd name="T2" fmla="*/ 305 w 305"/>
              <a:gd name="T3" fmla="*/ 6 h 62"/>
              <a:gd name="T4" fmla="*/ 102 w 305"/>
              <a:gd name="T5" fmla="*/ 0 h 62"/>
              <a:gd name="T6" fmla="*/ 0 w 305"/>
              <a:gd name="T7" fmla="*/ 50 h 62"/>
            </a:gdLst>
            <a:ahLst/>
            <a:cxnLst>
              <a:cxn ang="0">
                <a:pos x="T0" y="T1"/>
              </a:cxn>
              <a:cxn ang="0">
                <a:pos x="T2" y="T3"/>
              </a:cxn>
              <a:cxn ang="0">
                <a:pos x="T4" y="T5"/>
              </a:cxn>
              <a:cxn ang="0">
                <a:pos x="T6" y="T7"/>
              </a:cxn>
            </a:cxnLst>
            <a:rect l="0" t="0" r="r" b="b"/>
            <a:pathLst>
              <a:path w="305" h="62">
                <a:moveTo>
                  <a:pt x="220" y="62"/>
                </a:moveTo>
                <a:lnTo>
                  <a:pt x="305" y="6"/>
                </a:lnTo>
                <a:lnTo>
                  <a:pt x="102" y="0"/>
                </a:lnTo>
                <a:lnTo>
                  <a:pt x="0" y="50"/>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04" name="Freeform 32"/>
          <p:cNvSpPr>
            <a:spLocks noChangeArrowheads="1"/>
          </p:cNvSpPr>
          <p:nvPr/>
        </p:nvSpPr>
        <p:spPr bwMode="auto">
          <a:xfrm>
            <a:off x="1455738" y="615950"/>
            <a:ext cx="158750" cy="433388"/>
          </a:xfrm>
          <a:custGeom>
            <a:avLst/>
            <a:gdLst>
              <a:gd name="T0" fmla="*/ 0 w 100"/>
              <a:gd name="T1" fmla="*/ 273 h 273"/>
              <a:gd name="T2" fmla="*/ 92 w 100"/>
              <a:gd name="T3" fmla="*/ 197 h 273"/>
              <a:gd name="T4" fmla="*/ 100 w 100"/>
              <a:gd name="T5" fmla="*/ 0 h 273"/>
              <a:gd name="T6" fmla="*/ 4 w 100"/>
              <a:gd name="T7" fmla="*/ 53 h 273"/>
            </a:gdLst>
            <a:ahLst/>
            <a:cxnLst>
              <a:cxn ang="0">
                <a:pos x="T0" y="T1"/>
              </a:cxn>
              <a:cxn ang="0">
                <a:pos x="T2" y="T3"/>
              </a:cxn>
              <a:cxn ang="0">
                <a:pos x="T4" y="T5"/>
              </a:cxn>
              <a:cxn ang="0">
                <a:pos x="T6" y="T7"/>
              </a:cxn>
            </a:cxnLst>
            <a:rect l="0" t="0" r="r" b="b"/>
            <a:pathLst>
              <a:path w="100" h="273">
                <a:moveTo>
                  <a:pt x="0" y="273"/>
                </a:moveTo>
                <a:lnTo>
                  <a:pt x="92" y="197"/>
                </a:lnTo>
                <a:lnTo>
                  <a:pt x="100" y="0"/>
                </a:lnTo>
                <a:lnTo>
                  <a:pt x="4" y="53"/>
                </a:lnTo>
                <a:close/>
              </a:path>
            </a:pathLst>
          </a:custGeom>
          <a:gradFill rotWithShape="0">
            <a:gsLst>
              <a:gs pos="0">
                <a:srgbClr val="5E5E5E"/>
              </a:gs>
              <a:gs pos="50000">
                <a:srgbClr val="DCDCDC"/>
              </a:gs>
              <a:gs pos="100000">
                <a:srgbClr val="5E5E5E"/>
              </a:gs>
            </a:gsLst>
            <a:lin ang="18900000" scaled="1"/>
          </a:gradFill>
          <a:ln w="12700">
            <a:solidFill>
              <a:srgbClr val="5E5E5E"/>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05" name="Freeform 33"/>
          <p:cNvSpPr>
            <a:spLocks noChangeArrowheads="1"/>
          </p:cNvSpPr>
          <p:nvPr/>
        </p:nvSpPr>
        <p:spPr bwMode="auto">
          <a:xfrm>
            <a:off x="1128713" y="682625"/>
            <a:ext cx="330200" cy="366713"/>
          </a:xfrm>
          <a:custGeom>
            <a:avLst/>
            <a:gdLst>
              <a:gd name="T0" fmla="*/ 0 w 208"/>
              <a:gd name="T1" fmla="*/ 0 h 231"/>
              <a:gd name="T2" fmla="*/ 208 w 208"/>
              <a:gd name="T3" fmla="*/ 8 h 231"/>
              <a:gd name="T4" fmla="*/ 208 w 208"/>
              <a:gd name="T5" fmla="*/ 231 h 231"/>
              <a:gd name="T6" fmla="*/ 0 w 208"/>
              <a:gd name="T7" fmla="*/ 211 h 231"/>
            </a:gdLst>
            <a:ahLst/>
            <a:cxnLst>
              <a:cxn ang="0">
                <a:pos x="T0" y="T1"/>
              </a:cxn>
              <a:cxn ang="0">
                <a:pos x="T2" y="T3"/>
              </a:cxn>
              <a:cxn ang="0">
                <a:pos x="T4" y="T5"/>
              </a:cxn>
              <a:cxn ang="0">
                <a:pos x="T6" y="T7"/>
              </a:cxn>
            </a:cxnLst>
            <a:rect l="0" t="0" r="r" b="b"/>
            <a:pathLst>
              <a:path w="208" h="231">
                <a:moveTo>
                  <a:pt x="0" y="0"/>
                </a:moveTo>
                <a:lnTo>
                  <a:pt x="208" y="8"/>
                </a:lnTo>
                <a:lnTo>
                  <a:pt x="208" y="231"/>
                </a:lnTo>
                <a:lnTo>
                  <a:pt x="0" y="211"/>
                </a:lnTo>
                <a:close/>
              </a:path>
            </a:pathLst>
          </a:custGeom>
          <a:solidFill>
            <a:srgbClr val="444444"/>
          </a:solidFill>
          <a:ln w="12700">
            <a:solidFill>
              <a:srgbClr val="44444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06" name="Freeform 34"/>
          <p:cNvSpPr>
            <a:spLocks noChangeArrowheads="1"/>
          </p:cNvSpPr>
          <p:nvPr/>
        </p:nvSpPr>
        <p:spPr bwMode="auto">
          <a:xfrm>
            <a:off x="1166813" y="725488"/>
            <a:ext cx="255587" cy="279400"/>
          </a:xfrm>
          <a:custGeom>
            <a:avLst/>
            <a:gdLst>
              <a:gd name="T0" fmla="*/ 0 w 161"/>
              <a:gd name="T1" fmla="*/ 0 h 176"/>
              <a:gd name="T2" fmla="*/ 161 w 161"/>
              <a:gd name="T3" fmla="*/ 7 h 176"/>
              <a:gd name="T4" fmla="*/ 161 w 161"/>
              <a:gd name="T5" fmla="*/ 176 h 176"/>
              <a:gd name="T6" fmla="*/ 0 w 161"/>
              <a:gd name="T7" fmla="*/ 161 h 176"/>
            </a:gdLst>
            <a:ahLst/>
            <a:cxnLst>
              <a:cxn ang="0">
                <a:pos x="T0" y="T1"/>
              </a:cxn>
              <a:cxn ang="0">
                <a:pos x="T2" y="T3"/>
              </a:cxn>
              <a:cxn ang="0">
                <a:pos x="T4" y="T5"/>
              </a:cxn>
              <a:cxn ang="0">
                <a:pos x="T6" y="T7"/>
              </a:cxn>
            </a:cxnLst>
            <a:rect l="0" t="0" r="r" b="b"/>
            <a:pathLst>
              <a:path w="161" h="176">
                <a:moveTo>
                  <a:pt x="0" y="0"/>
                </a:moveTo>
                <a:lnTo>
                  <a:pt x="161" y="7"/>
                </a:lnTo>
                <a:lnTo>
                  <a:pt x="161" y="176"/>
                </a:lnTo>
                <a:lnTo>
                  <a:pt x="0" y="161"/>
                </a:lnTo>
                <a:close/>
              </a:path>
            </a:pathLst>
          </a:custGeom>
          <a:gradFill rotWithShape="0">
            <a:gsLst>
              <a:gs pos="0">
                <a:srgbClr val="B4B4B4"/>
              </a:gs>
              <a:gs pos="100000">
                <a:srgbClr val="DCDCDC"/>
              </a:gs>
            </a:gsLst>
            <a:lin ang="27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07" name="Text Box 35"/>
          <p:cNvSpPr txBox="1">
            <a:spLocks noChangeArrowheads="1"/>
          </p:cNvSpPr>
          <p:nvPr/>
        </p:nvSpPr>
        <p:spPr bwMode="auto">
          <a:xfrm>
            <a:off x="1220788" y="709613"/>
            <a:ext cx="107950" cy="31115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44444"/>
                </a:solidFill>
              </a:rPr>
              <a:t>I</a:t>
            </a:r>
          </a:p>
        </p:txBody>
      </p:sp>
      <p:sp>
        <p:nvSpPr>
          <p:cNvPr id="3108" name="Freeform 36"/>
          <p:cNvSpPr>
            <a:spLocks noChangeArrowheads="1"/>
          </p:cNvSpPr>
          <p:nvPr/>
        </p:nvSpPr>
        <p:spPr bwMode="auto">
          <a:xfrm>
            <a:off x="1538288" y="617538"/>
            <a:ext cx="493712" cy="100012"/>
          </a:xfrm>
          <a:custGeom>
            <a:avLst/>
            <a:gdLst>
              <a:gd name="T0" fmla="*/ 219 w 311"/>
              <a:gd name="T1" fmla="*/ 63 h 63"/>
              <a:gd name="T2" fmla="*/ 311 w 311"/>
              <a:gd name="T3" fmla="*/ 5 h 63"/>
              <a:gd name="T4" fmla="*/ 102 w 311"/>
              <a:gd name="T5" fmla="*/ 0 h 63"/>
              <a:gd name="T6" fmla="*/ 0 w 311"/>
              <a:gd name="T7" fmla="*/ 52 h 63"/>
            </a:gdLst>
            <a:ahLst/>
            <a:cxnLst>
              <a:cxn ang="0">
                <a:pos x="T0" y="T1"/>
              </a:cxn>
              <a:cxn ang="0">
                <a:pos x="T2" y="T3"/>
              </a:cxn>
              <a:cxn ang="0">
                <a:pos x="T4" y="T5"/>
              </a:cxn>
              <a:cxn ang="0">
                <a:pos x="T6" y="T7"/>
              </a:cxn>
            </a:cxnLst>
            <a:rect l="0" t="0" r="r" b="b"/>
            <a:pathLst>
              <a:path w="311" h="63">
                <a:moveTo>
                  <a:pt x="219" y="63"/>
                </a:moveTo>
                <a:lnTo>
                  <a:pt x="311" y="5"/>
                </a:lnTo>
                <a:lnTo>
                  <a:pt x="102" y="0"/>
                </a:lnTo>
                <a:lnTo>
                  <a:pt x="0" y="52"/>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09" name="Freeform 37"/>
          <p:cNvSpPr>
            <a:spLocks noChangeArrowheads="1"/>
          </p:cNvSpPr>
          <p:nvPr/>
        </p:nvSpPr>
        <p:spPr bwMode="auto">
          <a:xfrm>
            <a:off x="1873250" y="625475"/>
            <a:ext cx="163513" cy="446088"/>
          </a:xfrm>
          <a:custGeom>
            <a:avLst/>
            <a:gdLst>
              <a:gd name="T0" fmla="*/ 0 w 103"/>
              <a:gd name="T1" fmla="*/ 281 h 281"/>
              <a:gd name="T2" fmla="*/ 91 w 103"/>
              <a:gd name="T3" fmla="*/ 211 h 281"/>
              <a:gd name="T4" fmla="*/ 103 w 103"/>
              <a:gd name="T5" fmla="*/ 0 h 281"/>
              <a:gd name="T6" fmla="*/ 5 w 103"/>
              <a:gd name="T7" fmla="*/ 61 h 281"/>
            </a:gdLst>
            <a:ahLst/>
            <a:cxnLst>
              <a:cxn ang="0">
                <a:pos x="T0" y="T1"/>
              </a:cxn>
              <a:cxn ang="0">
                <a:pos x="T2" y="T3"/>
              </a:cxn>
              <a:cxn ang="0">
                <a:pos x="T4" y="T5"/>
              </a:cxn>
              <a:cxn ang="0">
                <a:pos x="T6" y="T7"/>
              </a:cxn>
            </a:cxnLst>
            <a:rect l="0" t="0" r="r" b="b"/>
            <a:pathLst>
              <a:path w="103" h="281">
                <a:moveTo>
                  <a:pt x="0" y="281"/>
                </a:moveTo>
                <a:lnTo>
                  <a:pt x="91" y="211"/>
                </a:lnTo>
                <a:lnTo>
                  <a:pt x="103" y="0"/>
                </a:lnTo>
                <a:lnTo>
                  <a:pt x="5" y="61"/>
                </a:lnTo>
                <a:close/>
              </a:path>
            </a:pathLst>
          </a:custGeom>
          <a:gradFill rotWithShape="0">
            <a:gsLst>
              <a:gs pos="0">
                <a:srgbClr val="B4B4B4"/>
              </a:gs>
              <a:gs pos="100000">
                <a:srgbClr val="DCDCDC"/>
              </a:gs>
            </a:gsLst>
            <a:lin ang="27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10" name="Freeform 38"/>
          <p:cNvSpPr>
            <a:spLocks noChangeArrowheads="1"/>
          </p:cNvSpPr>
          <p:nvPr/>
        </p:nvSpPr>
        <p:spPr bwMode="auto">
          <a:xfrm>
            <a:off x="1527175" y="700088"/>
            <a:ext cx="354013" cy="374650"/>
          </a:xfrm>
          <a:custGeom>
            <a:avLst/>
            <a:gdLst>
              <a:gd name="T0" fmla="*/ 3 w 223"/>
              <a:gd name="T1" fmla="*/ 0 h 236"/>
              <a:gd name="T2" fmla="*/ 223 w 223"/>
              <a:gd name="T3" fmla="*/ 13 h 236"/>
              <a:gd name="T4" fmla="*/ 219 w 223"/>
              <a:gd name="T5" fmla="*/ 236 h 236"/>
              <a:gd name="T6" fmla="*/ 0 w 223"/>
              <a:gd name="T7" fmla="*/ 221 h 236"/>
            </a:gdLst>
            <a:ahLst/>
            <a:cxnLst>
              <a:cxn ang="0">
                <a:pos x="T0" y="T1"/>
              </a:cxn>
              <a:cxn ang="0">
                <a:pos x="T2" y="T3"/>
              </a:cxn>
              <a:cxn ang="0">
                <a:pos x="T4" y="T5"/>
              </a:cxn>
              <a:cxn ang="0">
                <a:pos x="T6" y="T7"/>
              </a:cxn>
            </a:cxnLst>
            <a:rect l="0" t="0" r="r" b="b"/>
            <a:pathLst>
              <a:path w="223" h="236">
                <a:moveTo>
                  <a:pt x="3" y="0"/>
                </a:moveTo>
                <a:lnTo>
                  <a:pt x="223" y="13"/>
                </a:lnTo>
                <a:lnTo>
                  <a:pt x="219" y="236"/>
                </a:lnTo>
                <a:lnTo>
                  <a:pt x="0" y="221"/>
                </a:lnTo>
                <a:close/>
              </a:path>
            </a:pathLst>
          </a:custGeom>
          <a:solidFill>
            <a:srgbClr val="737373"/>
          </a:solidFill>
          <a:ln w="12700">
            <a:solidFill>
              <a:srgbClr val="737373"/>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11" name="Freeform 39"/>
          <p:cNvSpPr>
            <a:spLocks noChangeArrowheads="1"/>
          </p:cNvSpPr>
          <p:nvPr/>
        </p:nvSpPr>
        <p:spPr bwMode="auto">
          <a:xfrm>
            <a:off x="1568450" y="741363"/>
            <a:ext cx="271463" cy="292100"/>
          </a:xfrm>
          <a:custGeom>
            <a:avLst/>
            <a:gdLst>
              <a:gd name="T0" fmla="*/ 3 w 171"/>
              <a:gd name="T1" fmla="*/ 0 h 184"/>
              <a:gd name="T2" fmla="*/ 171 w 171"/>
              <a:gd name="T3" fmla="*/ 9 h 184"/>
              <a:gd name="T4" fmla="*/ 167 w 171"/>
              <a:gd name="T5" fmla="*/ 184 h 184"/>
              <a:gd name="T6" fmla="*/ 0 w 171"/>
              <a:gd name="T7" fmla="*/ 173 h 184"/>
            </a:gdLst>
            <a:ahLst/>
            <a:cxnLst>
              <a:cxn ang="0">
                <a:pos x="T0" y="T1"/>
              </a:cxn>
              <a:cxn ang="0">
                <a:pos x="T2" y="T3"/>
              </a:cxn>
              <a:cxn ang="0">
                <a:pos x="T4" y="T5"/>
              </a:cxn>
              <a:cxn ang="0">
                <a:pos x="T6" y="T7"/>
              </a:cxn>
            </a:cxnLst>
            <a:rect l="0" t="0" r="r" b="b"/>
            <a:pathLst>
              <a:path w="171" h="184">
                <a:moveTo>
                  <a:pt x="3" y="0"/>
                </a:moveTo>
                <a:lnTo>
                  <a:pt x="171" y="9"/>
                </a:lnTo>
                <a:lnTo>
                  <a:pt x="167" y="184"/>
                </a:lnTo>
                <a:lnTo>
                  <a:pt x="0" y="173"/>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12" name="Text Box 40"/>
          <p:cNvSpPr txBox="1">
            <a:spLocks noChangeArrowheads="1"/>
          </p:cNvSpPr>
          <p:nvPr/>
        </p:nvSpPr>
        <p:spPr bwMode="auto">
          <a:xfrm>
            <a:off x="1609725" y="730250"/>
            <a:ext cx="184150" cy="3143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A0A0A0"/>
                </a:solidFill>
              </a:rPr>
              <a:t>B</a:t>
            </a:r>
          </a:p>
        </p:txBody>
      </p:sp>
      <p:sp>
        <p:nvSpPr>
          <p:cNvPr id="3113" name="Freeform 41"/>
          <p:cNvSpPr>
            <a:spLocks noChangeArrowheads="1"/>
          </p:cNvSpPr>
          <p:nvPr/>
        </p:nvSpPr>
        <p:spPr bwMode="auto">
          <a:xfrm>
            <a:off x="1938338" y="776288"/>
            <a:ext cx="363537" cy="355600"/>
          </a:xfrm>
          <a:custGeom>
            <a:avLst/>
            <a:gdLst>
              <a:gd name="T0" fmla="*/ 0 w 229"/>
              <a:gd name="T1" fmla="*/ 1 h 224"/>
              <a:gd name="T2" fmla="*/ 226 w 229"/>
              <a:gd name="T3" fmla="*/ 0 h 224"/>
              <a:gd name="T4" fmla="*/ 229 w 229"/>
              <a:gd name="T5" fmla="*/ 224 h 224"/>
              <a:gd name="T6" fmla="*/ 4 w 229"/>
              <a:gd name="T7" fmla="*/ 221 h 224"/>
            </a:gdLst>
            <a:ahLst/>
            <a:cxnLst>
              <a:cxn ang="0">
                <a:pos x="T0" y="T1"/>
              </a:cxn>
              <a:cxn ang="0">
                <a:pos x="T2" y="T3"/>
              </a:cxn>
              <a:cxn ang="0">
                <a:pos x="T4" y="T5"/>
              </a:cxn>
              <a:cxn ang="0">
                <a:pos x="T6" y="T7"/>
              </a:cxn>
            </a:cxnLst>
            <a:rect l="0" t="0" r="r" b="b"/>
            <a:pathLst>
              <a:path w="229" h="224">
                <a:moveTo>
                  <a:pt x="0" y="1"/>
                </a:moveTo>
                <a:lnTo>
                  <a:pt x="226" y="0"/>
                </a:lnTo>
                <a:lnTo>
                  <a:pt x="229" y="224"/>
                </a:lnTo>
                <a:lnTo>
                  <a:pt x="4" y="221"/>
                </a:lnTo>
                <a:close/>
              </a:path>
            </a:pathLst>
          </a:custGeom>
          <a:solidFill>
            <a:srgbClr val="B4B4B4"/>
          </a:soli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14" name="Freeform 42"/>
          <p:cNvSpPr>
            <a:spLocks noChangeArrowheads="1"/>
          </p:cNvSpPr>
          <p:nvPr/>
        </p:nvSpPr>
        <p:spPr bwMode="auto">
          <a:xfrm>
            <a:off x="1984375" y="823913"/>
            <a:ext cx="274638" cy="271462"/>
          </a:xfrm>
          <a:custGeom>
            <a:avLst/>
            <a:gdLst>
              <a:gd name="T0" fmla="*/ 0 w 173"/>
              <a:gd name="T1" fmla="*/ 3 h 171"/>
              <a:gd name="T2" fmla="*/ 172 w 173"/>
              <a:gd name="T3" fmla="*/ 0 h 171"/>
              <a:gd name="T4" fmla="*/ 173 w 173"/>
              <a:gd name="T5" fmla="*/ 171 h 171"/>
              <a:gd name="T6" fmla="*/ 3 w 173"/>
              <a:gd name="T7" fmla="*/ 171 h 171"/>
            </a:gdLst>
            <a:ahLst/>
            <a:cxnLst>
              <a:cxn ang="0">
                <a:pos x="T0" y="T1"/>
              </a:cxn>
              <a:cxn ang="0">
                <a:pos x="T2" y="T3"/>
              </a:cxn>
              <a:cxn ang="0">
                <a:pos x="T4" y="T5"/>
              </a:cxn>
              <a:cxn ang="0">
                <a:pos x="T6" y="T7"/>
              </a:cxn>
            </a:cxnLst>
            <a:rect l="0" t="0" r="r" b="b"/>
            <a:pathLst>
              <a:path w="173" h="171">
                <a:moveTo>
                  <a:pt x="0" y="3"/>
                </a:moveTo>
                <a:lnTo>
                  <a:pt x="172" y="0"/>
                </a:lnTo>
                <a:lnTo>
                  <a:pt x="173" y="171"/>
                </a:lnTo>
                <a:lnTo>
                  <a:pt x="3" y="171"/>
                </a:lnTo>
                <a:close/>
              </a:path>
            </a:pathLst>
          </a:custGeom>
          <a:gradFill rotWithShape="0">
            <a:gsLst>
              <a:gs pos="0">
                <a:srgbClr val="F0F0F0"/>
              </a:gs>
              <a:gs pos="100000">
                <a:srgbClr val="DCDCDC"/>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15" name="Freeform 43"/>
          <p:cNvSpPr>
            <a:spLocks noChangeArrowheads="1"/>
          </p:cNvSpPr>
          <p:nvPr/>
        </p:nvSpPr>
        <p:spPr bwMode="auto">
          <a:xfrm>
            <a:off x="1939925" y="714375"/>
            <a:ext cx="358775" cy="63500"/>
          </a:xfrm>
          <a:custGeom>
            <a:avLst/>
            <a:gdLst>
              <a:gd name="T0" fmla="*/ 226 w 226"/>
              <a:gd name="T1" fmla="*/ 37 h 40"/>
              <a:gd name="T2" fmla="*/ 206 w 226"/>
              <a:gd name="T3" fmla="*/ 0 h 40"/>
              <a:gd name="T4" fmla="*/ 9 w 226"/>
              <a:gd name="T5" fmla="*/ 3 h 40"/>
              <a:gd name="T6" fmla="*/ 0 w 226"/>
              <a:gd name="T7" fmla="*/ 40 h 40"/>
            </a:gdLst>
            <a:ahLst/>
            <a:cxnLst>
              <a:cxn ang="0">
                <a:pos x="T0" y="T1"/>
              </a:cxn>
              <a:cxn ang="0">
                <a:pos x="T2" y="T3"/>
              </a:cxn>
              <a:cxn ang="0">
                <a:pos x="T4" y="T5"/>
              </a:cxn>
              <a:cxn ang="0">
                <a:pos x="T6" y="T7"/>
              </a:cxn>
            </a:cxnLst>
            <a:rect l="0" t="0" r="r" b="b"/>
            <a:pathLst>
              <a:path w="226" h="40">
                <a:moveTo>
                  <a:pt x="226" y="37"/>
                </a:moveTo>
                <a:lnTo>
                  <a:pt x="206" y="0"/>
                </a:lnTo>
                <a:lnTo>
                  <a:pt x="9" y="3"/>
                </a:lnTo>
                <a:lnTo>
                  <a:pt x="0" y="40"/>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16" name="Text Box 44"/>
          <p:cNvSpPr txBox="1">
            <a:spLocks noChangeArrowheads="1"/>
          </p:cNvSpPr>
          <p:nvPr/>
        </p:nvSpPr>
        <p:spPr bwMode="auto">
          <a:xfrm>
            <a:off x="1987550" y="803275"/>
            <a:ext cx="261938" cy="31591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B4B4B4"/>
                </a:solidFill>
              </a:rPr>
              <a:t>M</a:t>
            </a:r>
          </a:p>
        </p:txBody>
      </p:sp>
      <p:sp>
        <p:nvSpPr>
          <p:cNvPr id="3117" name="Text Box 45"/>
          <p:cNvSpPr txBox="1">
            <a:spLocks noChangeArrowheads="1"/>
          </p:cNvSpPr>
          <p:nvPr/>
        </p:nvSpPr>
        <p:spPr bwMode="auto">
          <a:xfrm>
            <a:off x="1441450" y="2244725"/>
            <a:ext cx="4337050" cy="182403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104775" indent="-104775">
              <a:defRPr sz="2400">
                <a:solidFill>
                  <a:schemeClr val="tx1"/>
                </a:solidFill>
                <a:latin typeface="Times New Roman" pitchFamily="18" charset="0"/>
              </a:defRPr>
            </a:lvl1pPr>
            <a:lvl2pPr marL="306388" indent="-87313">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100000"/>
              <a:buFont typeface="Wingdings" pitchFamily="2" charset="2"/>
              <a:buChar char="Ÿ"/>
            </a:pPr>
            <a:r>
              <a:rPr lang="en-US" altLang="es-EC" sz="2000">
                <a:solidFill>
                  <a:srgbClr val="000000"/>
                </a:solidFill>
                <a:latin typeface="GillSans" charset="0"/>
              </a:rPr>
              <a:t>Description</a:t>
            </a:r>
          </a:p>
          <a:p>
            <a:pPr lvl="1">
              <a:spcAft>
                <a:spcPct val="15000"/>
              </a:spcAft>
              <a:buClr>
                <a:srgbClr val="000000"/>
              </a:buClr>
              <a:buSzPct val="55000"/>
              <a:buFont typeface="LotusWP Type" pitchFamily="18" charset="0"/>
              <a:buChar char="ƒ"/>
            </a:pPr>
            <a:r>
              <a:rPr lang="en-US" altLang="es-EC" sz="2000">
                <a:solidFill>
                  <a:srgbClr val="000000"/>
                </a:solidFill>
                <a:latin typeface="GillSans" charset="0"/>
              </a:rPr>
              <a:t>Software Updates is a web browser helper application that provides the function of retrieving and installing code fixes and updates	 over the Internet.	</a:t>
            </a:r>
          </a:p>
        </p:txBody>
      </p:sp>
      <p:sp>
        <p:nvSpPr>
          <p:cNvPr id="3118" name="Text Box 46"/>
          <p:cNvSpPr txBox="1">
            <a:spLocks noChangeArrowheads="1"/>
          </p:cNvSpPr>
          <p:nvPr/>
        </p:nvSpPr>
        <p:spPr bwMode="auto">
          <a:xfrm>
            <a:off x="3040063" y="485775"/>
            <a:ext cx="3876675" cy="83661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b">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lnSpc>
                <a:spcPct val="110000"/>
              </a:lnSpc>
            </a:pPr>
            <a:r>
              <a:rPr lang="en-US" altLang="es-EC" sz="2700" b="1">
                <a:solidFill>
                  <a:srgbClr val="000000"/>
                </a:solidFill>
                <a:latin typeface="Arial MT" charset="0"/>
              </a:rPr>
              <a:t>Overview</a:t>
            </a:r>
          </a:p>
        </p:txBody>
      </p:sp>
    </p:spTree>
  </p:cSld>
  <p:clrMapOvr>
    <a:overrideClrMapping bg1="lt1" tx1="dk1" bg2="lt2" tx2="dk2" accent1="accent1" accent2="accent2" accent3="accent3" accent4="accent4" accent5="accent5" accent6="accent6" hlink="hlink" folHlink="folHlink"/>
  </p:clrMapOvr>
</p:sld>
</file>

<file path=ppt/slides/slide3.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4099" name="Line 3"/>
          <p:cNvSpPr>
            <a:spLocks noChangeShapeType="1"/>
          </p:cNvSpPr>
          <p:nvPr/>
        </p:nvSpPr>
        <p:spPr bwMode="auto">
          <a:xfrm flipV="1">
            <a:off x="1027113" y="1476375"/>
            <a:ext cx="1587" cy="7921625"/>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00" name="Line 4"/>
          <p:cNvSpPr>
            <a:spLocks noChangeShapeType="1"/>
          </p:cNvSpPr>
          <p:nvPr/>
        </p:nvSpPr>
        <p:spPr bwMode="auto">
          <a:xfrm flipH="1">
            <a:off x="2998788" y="1446213"/>
            <a:ext cx="3948112" cy="0"/>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01" name="Freeform 5"/>
          <p:cNvSpPr>
            <a:spLocks noChangeArrowheads="1"/>
          </p:cNvSpPr>
          <p:nvPr/>
        </p:nvSpPr>
        <p:spPr bwMode="auto">
          <a:xfrm>
            <a:off x="1190625" y="965200"/>
            <a:ext cx="147638" cy="455613"/>
          </a:xfrm>
          <a:custGeom>
            <a:avLst/>
            <a:gdLst>
              <a:gd name="T0" fmla="*/ 2 w 93"/>
              <a:gd name="T1" fmla="*/ 287 h 287"/>
              <a:gd name="T2" fmla="*/ 93 w 93"/>
              <a:gd name="T3" fmla="*/ 216 h 287"/>
              <a:gd name="T4" fmla="*/ 93 w 93"/>
              <a:gd name="T5" fmla="*/ 0 h 287"/>
              <a:gd name="T6" fmla="*/ 0 w 93"/>
              <a:gd name="T7" fmla="*/ 65 h 287"/>
            </a:gdLst>
            <a:ahLst/>
            <a:cxnLst>
              <a:cxn ang="0">
                <a:pos x="T0" y="T1"/>
              </a:cxn>
              <a:cxn ang="0">
                <a:pos x="T2" y="T3"/>
              </a:cxn>
              <a:cxn ang="0">
                <a:pos x="T4" y="T5"/>
              </a:cxn>
              <a:cxn ang="0">
                <a:pos x="T6" y="T7"/>
              </a:cxn>
            </a:cxnLst>
            <a:rect l="0" t="0" r="r" b="b"/>
            <a:pathLst>
              <a:path w="93" h="287">
                <a:moveTo>
                  <a:pt x="2" y="287"/>
                </a:moveTo>
                <a:lnTo>
                  <a:pt x="93" y="216"/>
                </a:lnTo>
                <a:lnTo>
                  <a:pt x="93" y="0"/>
                </a:lnTo>
                <a:lnTo>
                  <a:pt x="0" y="65"/>
                </a:lnTo>
                <a:close/>
              </a:path>
            </a:pathLst>
          </a:custGeom>
          <a:gradFill rotWithShape="0">
            <a:gsLst>
              <a:gs pos="0">
                <a:srgbClr val="C0C0C0"/>
              </a:gs>
              <a:gs pos="100000">
                <a:srgbClr val="444444"/>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02" name="Freeform 6"/>
          <p:cNvSpPr>
            <a:spLocks noChangeArrowheads="1"/>
          </p:cNvSpPr>
          <p:nvPr/>
        </p:nvSpPr>
        <p:spPr bwMode="auto">
          <a:xfrm>
            <a:off x="850900" y="1041400"/>
            <a:ext cx="341313" cy="381000"/>
          </a:xfrm>
          <a:custGeom>
            <a:avLst/>
            <a:gdLst>
              <a:gd name="T0" fmla="*/ 0 w 215"/>
              <a:gd name="T1" fmla="*/ 0 h 240"/>
              <a:gd name="T2" fmla="*/ 215 w 215"/>
              <a:gd name="T3" fmla="*/ 17 h 240"/>
              <a:gd name="T4" fmla="*/ 215 w 215"/>
              <a:gd name="T5" fmla="*/ 240 h 240"/>
              <a:gd name="T6" fmla="*/ 0 w 215"/>
              <a:gd name="T7" fmla="*/ 217 h 240"/>
            </a:gdLst>
            <a:ahLst/>
            <a:cxnLst>
              <a:cxn ang="0">
                <a:pos x="T0" y="T1"/>
              </a:cxn>
              <a:cxn ang="0">
                <a:pos x="T2" y="T3"/>
              </a:cxn>
              <a:cxn ang="0">
                <a:pos x="T4" y="T5"/>
              </a:cxn>
              <a:cxn ang="0">
                <a:pos x="T6" y="T7"/>
              </a:cxn>
            </a:cxnLst>
            <a:rect l="0" t="0" r="r" b="b"/>
            <a:pathLst>
              <a:path w="215" h="240">
                <a:moveTo>
                  <a:pt x="0" y="0"/>
                </a:moveTo>
                <a:lnTo>
                  <a:pt x="215" y="17"/>
                </a:lnTo>
                <a:lnTo>
                  <a:pt x="215" y="240"/>
                </a:lnTo>
                <a:lnTo>
                  <a:pt x="0" y="217"/>
                </a:lnTo>
                <a:close/>
              </a:path>
            </a:pathLst>
          </a:custGeom>
          <a:solidFill>
            <a:srgbClr val="444444"/>
          </a:solidFill>
          <a:ln w="12700">
            <a:solidFill>
              <a:srgbClr val="44444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03" name="Freeform 7"/>
          <p:cNvSpPr>
            <a:spLocks noChangeArrowheads="1"/>
          </p:cNvSpPr>
          <p:nvPr/>
        </p:nvSpPr>
        <p:spPr bwMode="auto">
          <a:xfrm>
            <a:off x="887413" y="1085850"/>
            <a:ext cx="265112" cy="288925"/>
          </a:xfrm>
          <a:custGeom>
            <a:avLst/>
            <a:gdLst>
              <a:gd name="T0" fmla="*/ 0 w 167"/>
              <a:gd name="T1" fmla="*/ 0 h 182"/>
              <a:gd name="T2" fmla="*/ 167 w 167"/>
              <a:gd name="T3" fmla="*/ 13 h 182"/>
              <a:gd name="T4" fmla="*/ 166 w 167"/>
              <a:gd name="T5" fmla="*/ 182 h 182"/>
              <a:gd name="T6" fmla="*/ 0 w 167"/>
              <a:gd name="T7" fmla="*/ 164 h 182"/>
            </a:gdLst>
            <a:ahLst/>
            <a:cxnLst>
              <a:cxn ang="0">
                <a:pos x="T0" y="T1"/>
              </a:cxn>
              <a:cxn ang="0">
                <a:pos x="T2" y="T3"/>
              </a:cxn>
              <a:cxn ang="0">
                <a:pos x="T4" y="T5"/>
              </a:cxn>
              <a:cxn ang="0">
                <a:pos x="T6" y="T7"/>
              </a:cxn>
            </a:cxnLst>
            <a:rect l="0" t="0" r="r" b="b"/>
            <a:pathLst>
              <a:path w="167" h="182">
                <a:moveTo>
                  <a:pt x="0" y="0"/>
                </a:moveTo>
                <a:lnTo>
                  <a:pt x="167" y="13"/>
                </a:lnTo>
                <a:lnTo>
                  <a:pt x="166" y="182"/>
                </a:lnTo>
                <a:lnTo>
                  <a:pt x="0" y="164"/>
                </a:lnTo>
                <a:close/>
              </a:path>
            </a:pathLst>
          </a:custGeom>
          <a:gradFill rotWithShape="0">
            <a:gsLst>
              <a:gs pos="0">
                <a:srgbClr val="F0F0F0"/>
              </a:gs>
              <a:gs pos="100000">
                <a:srgbClr val="444444"/>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04" name="Freeform 8"/>
          <p:cNvSpPr>
            <a:spLocks noChangeArrowheads="1"/>
          </p:cNvSpPr>
          <p:nvPr/>
        </p:nvSpPr>
        <p:spPr bwMode="auto">
          <a:xfrm>
            <a:off x="855663" y="947738"/>
            <a:ext cx="482600" cy="117475"/>
          </a:xfrm>
          <a:custGeom>
            <a:avLst/>
            <a:gdLst>
              <a:gd name="T0" fmla="*/ 213 w 304"/>
              <a:gd name="T1" fmla="*/ 74 h 74"/>
              <a:gd name="T2" fmla="*/ 304 w 304"/>
              <a:gd name="T3" fmla="*/ 10 h 74"/>
              <a:gd name="T4" fmla="*/ 117 w 304"/>
              <a:gd name="T5" fmla="*/ 0 h 74"/>
              <a:gd name="T6" fmla="*/ 0 w 304"/>
              <a:gd name="T7" fmla="*/ 59 h 74"/>
            </a:gdLst>
            <a:ahLst/>
            <a:cxnLst>
              <a:cxn ang="0">
                <a:pos x="T0" y="T1"/>
              </a:cxn>
              <a:cxn ang="0">
                <a:pos x="T2" y="T3"/>
              </a:cxn>
              <a:cxn ang="0">
                <a:pos x="T4" y="T5"/>
              </a:cxn>
              <a:cxn ang="0">
                <a:pos x="T6" y="T7"/>
              </a:cxn>
            </a:cxnLst>
            <a:rect l="0" t="0" r="r" b="b"/>
            <a:pathLst>
              <a:path w="304" h="74">
                <a:moveTo>
                  <a:pt x="213" y="74"/>
                </a:moveTo>
                <a:lnTo>
                  <a:pt x="304" y="10"/>
                </a:lnTo>
                <a:lnTo>
                  <a:pt x="117" y="0"/>
                </a:lnTo>
                <a:lnTo>
                  <a:pt x="0" y="59"/>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05" name="Text Box 9"/>
          <p:cNvSpPr txBox="1">
            <a:spLocks noChangeArrowheads="1"/>
          </p:cNvSpPr>
          <p:nvPr/>
        </p:nvSpPr>
        <p:spPr bwMode="auto">
          <a:xfrm>
            <a:off x="927100" y="1073150"/>
            <a:ext cx="184150"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44444"/>
                </a:solidFill>
              </a:rPr>
              <a:t>T</a:t>
            </a:r>
          </a:p>
        </p:txBody>
      </p:sp>
      <p:sp>
        <p:nvSpPr>
          <p:cNvPr id="4106" name="Freeform 10"/>
          <p:cNvSpPr>
            <a:spLocks noChangeArrowheads="1"/>
          </p:cNvSpPr>
          <p:nvPr/>
        </p:nvSpPr>
        <p:spPr bwMode="auto">
          <a:xfrm>
            <a:off x="1268413" y="971550"/>
            <a:ext cx="469900" cy="133350"/>
          </a:xfrm>
          <a:custGeom>
            <a:avLst/>
            <a:gdLst>
              <a:gd name="T0" fmla="*/ 182 w 296"/>
              <a:gd name="T1" fmla="*/ 84 h 84"/>
              <a:gd name="T2" fmla="*/ 296 w 296"/>
              <a:gd name="T3" fmla="*/ 24 h 84"/>
              <a:gd name="T4" fmla="*/ 118 w 296"/>
              <a:gd name="T5" fmla="*/ 0 h 84"/>
              <a:gd name="T6" fmla="*/ 0 w 296"/>
              <a:gd name="T7" fmla="*/ 54 h 84"/>
            </a:gdLst>
            <a:ahLst/>
            <a:cxnLst>
              <a:cxn ang="0">
                <a:pos x="T0" y="T1"/>
              </a:cxn>
              <a:cxn ang="0">
                <a:pos x="T2" y="T3"/>
              </a:cxn>
              <a:cxn ang="0">
                <a:pos x="T4" y="T5"/>
              </a:cxn>
              <a:cxn ang="0">
                <a:pos x="T6" y="T7"/>
              </a:cxn>
            </a:cxnLst>
            <a:rect l="0" t="0" r="r" b="b"/>
            <a:pathLst>
              <a:path w="296" h="84">
                <a:moveTo>
                  <a:pt x="182" y="84"/>
                </a:moveTo>
                <a:lnTo>
                  <a:pt x="296" y="24"/>
                </a:lnTo>
                <a:lnTo>
                  <a:pt x="118" y="0"/>
                </a:lnTo>
                <a:lnTo>
                  <a:pt x="0" y="5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07" name="Freeform 11"/>
          <p:cNvSpPr>
            <a:spLocks noChangeArrowheads="1"/>
          </p:cNvSpPr>
          <p:nvPr/>
        </p:nvSpPr>
        <p:spPr bwMode="auto">
          <a:xfrm>
            <a:off x="1539875" y="1012825"/>
            <a:ext cx="195263" cy="423863"/>
          </a:xfrm>
          <a:custGeom>
            <a:avLst/>
            <a:gdLst>
              <a:gd name="T0" fmla="*/ 0 w 123"/>
              <a:gd name="T1" fmla="*/ 267 h 267"/>
              <a:gd name="T2" fmla="*/ 110 w 123"/>
              <a:gd name="T3" fmla="*/ 209 h 267"/>
              <a:gd name="T4" fmla="*/ 123 w 123"/>
              <a:gd name="T5" fmla="*/ 0 h 267"/>
              <a:gd name="T6" fmla="*/ 6 w 123"/>
              <a:gd name="T7" fmla="*/ 55 h 267"/>
            </a:gdLst>
            <a:ahLst/>
            <a:cxnLst>
              <a:cxn ang="0">
                <a:pos x="T0" y="T1"/>
              </a:cxn>
              <a:cxn ang="0">
                <a:pos x="T2" y="T3"/>
              </a:cxn>
              <a:cxn ang="0">
                <a:pos x="T4" y="T5"/>
              </a:cxn>
              <a:cxn ang="0">
                <a:pos x="T6" y="T7"/>
              </a:cxn>
            </a:cxnLst>
            <a:rect l="0" t="0" r="r" b="b"/>
            <a:pathLst>
              <a:path w="123" h="267">
                <a:moveTo>
                  <a:pt x="0" y="267"/>
                </a:moveTo>
                <a:lnTo>
                  <a:pt x="110" y="209"/>
                </a:lnTo>
                <a:lnTo>
                  <a:pt x="123" y="0"/>
                </a:lnTo>
                <a:lnTo>
                  <a:pt x="6" y="55"/>
                </a:lnTo>
                <a:close/>
              </a:path>
            </a:pathLst>
          </a:custGeom>
          <a:gradFill rotWithShape="0">
            <a:gsLst>
              <a:gs pos="0">
                <a:srgbClr val="C0C0C0"/>
              </a:gs>
              <a:gs pos="100000">
                <a:srgbClr val="737373"/>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08" name="Freeform 12"/>
          <p:cNvSpPr>
            <a:spLocks noChangeArrowheads="1"/>
          </p:cNvSpPr>
          <p:nvPr/>
        </p:nvSpPr>
        <p:spPr bwMode="auto">
          <a:xfrm>
            <a:off x="1258888" y="1057275"/>
            <a:ext cx="292100" cy="381000"/>
          </a:xfrm>
          <a:custGeom>
            <a:avLst/>
            <a:gdLst>
              <a:gd name="T0" fmla="*/ 6 w 184"/>
              <a:gd name="T1" fmla="*/ 0 h 240"/>
              <a:gd name="T2" fmla="*/ 184 w 184"/>
              <a:gd name="T3" fmla="*/ 28 h 240"/>
              <a:gd name="T4" fmla="*/ 177 w 184"/>
              <a:gd name="T5" fmla="*/ 240 h 240"/>
              <a:gd name="T6" fmla="*/ 0 w 184"/>
              <a:gd name="T7" fmla="*/ 205 h 240"/>
            </a:gdLst>
            <a:ahLst/>
            <a:cxnLst>
              <a:cxn ang="0">
                <a:pos x="T0" y="T1"/>
              </a:cxn>
              <a:cxn ang="0">
                <a:pos x="T2" y="T3"/>
              </a:cxn>
              <a:cxn ang="0">
                <a:pos x="T4" y="T5"/>
              </a:cxn>
              <a:cxn ang="0">
                <a:pos x="T6" y="T7"/>
              </a:cxn>
            </a:cxnLst>
            <a:rect l="0" t="0" r="r" b="b"/>
            <a:pathLst>
              <a:path w="184" h="240">
                <a:moveTo>
                  <a:pt x="6" y="0"/>
                </a:moveTo>
                <a:lnTo>
                  <a:pt x="184" y="28"/>
                </a:lnTo>
                <a:lnTo>
                  <a:pt x="177" y="240"/>
                </a:lnTo>
                <a:lnTo>
                  <a:pt x="0" y="205"/>
                </a:lnTo>
                <a:close/>
              </a:path>
            </a:pathLst>
          </a:custGeom>
          <a:solidFill>
            <a:srgbClr val="B4B4B4"/>
          </a:soli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09" name="Freeform 13"/>
          <p:cNvSpPr>
            <a:spLocks noChangeArrowheads="1"/>
          </p:cNvSpPr>
          <p:nvPr/>
        </p:nvSpPr>
        <p:spPr bwMode="auto">
          <a:xfrm>
            <a:off x="1296988" y="1103313"/>
            <a:ext cx="212725" cy="292100"/>
          </a:xfrm>
          <a:custGeom>
            <a:avLst/>
            <a:gdLst>
              <a:gd name="T0" fmla="*/ 7 w 134"/>
              <a:gd name="T1" fmla="*/ 0 h 184"/>
              <a:gd name="T2" fmla="*/ 134 w 134"/>
              <a:gd name="T3" fmla="*/ 23 h 184"/>
              <a:gd name="T4" fmla="*/ 129 w 134"/>
              <a:gd name="T5" fmla="*/ 184 h 184"/>
              <a:gd name="T6" fmla="*/ 0 w 134"/>
              <a:gd name="T7" fmla="*/ 156 h 184"/>
            </a:gdLst>
            <a:ahLst/>
            <a:cxnLst>
              <a:cxn ang="0">
                <a:pos x="T0" y="T1"/>
              </a:cxn>
              <a:cxn ang="0">
                <a:pos x="T2" y="T3"/>
              </a:cxn>
              <a:cxn ang="0">
                <a:pos x="T4" y="T5"/>
              </a:cxn>
              <a:cxn ang="0">
                <a:pos x="T6" y="T7"/>
              </a:cxn>
            </a:cxnLst>
            <a:rect l="0" t="0" r="r" b="b"/>
            <a:pathLst>
              <a:path w="134" h="184">
                <a:moveTo>
                  <a:pt x="7" y="0"/>
                </a:moveTo>
                <a:lnTo>
                  <a:pt x="134" y="23"/>
                </a:lnTo>
                <a:lnTo>
                  <a:pt x="129" y="184"/>
                </a:lnTo>
                <a:lnTo>
                  <a:pt x="0" y="156"/>
                </a:lnTo>
                <a:close/>
              </a:path>
            </a:pathLst>
          </a:custGeom>
          <a:gradFill rotWithShape="0">
            <a:gsLst>
              <a:gs pos="0">
                <a:srgbClr val="B4B4B4"/>
              </a:gs>
              <a:gs pos="100000">
                <a:srgbClr val="F0F0F0"/>
              </a:gs>
            </a:gsLst>
            <a:path path="rect">
              <a:fillToRect t="100000" r="100000"/>
            </a:path>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10" name="Text Box 14"/>
          <p:cNvSpPr txBox="1">
            <a:spLocks noChangeArrowheads="1"/>
          </p:cNvSpPr>
          <p:nvPr/>
        </p:nvSpPr>
        <p:spPr bwMode="auto">
          <a:xfrm>
            <a:off x="1298575" y="1082675"/>
            <a:ext cx="200025" cy="30956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B4B4B4"/>
                </a:solidFill>
              </a:rPr>
              <a:t>C</a:t>
            </a:r>
          </a:p>
        </p:txBody>
      </p:sp>
      <p:sp>
        <p:nvSpPr>
          <p:cNvPr id="4111" name="Freeform 15"/>
          <p:cNvSpPr>
            <a:spLocks noChangeArrowheads="1"/>
          </p:cNvSpPr>
          <p:nvPr/>
        </p:nvSpPr>
        <p:spPr bwMode="auto">
          <a:xfrm>
            <a:off x="2101850" y="1049338"/>
            <a:ext cx="550863" cy="142875"/>
          </a:xfrm>
          <a:custGeom>
            <a:avLst/>
            <a:gdLst>
              <a:gd name="T0" fmla="*/ 213 w 347"/>
              <a:gd name="T1" fmla="*/ 90 h 90"/>
              <a:gd name="T2" fmla="*/ 347 w 347"/>
              <a:gd name="T3" fmla="*/ 25 h 90"/>
              <a:gd name="T4" fmla="*/ 140 w 347"/>
              <a:gd name="T5" fmla="*/ 0 h 90"/>
              <a:gd name="T6" fmla="*/ 0 w 347"/>
              <a:gd name="T7" fmla="*/ 58 h 90"/>
            </a:gdLst>
            <a:ahLst/>
            <a:cxnLst>
              <a:cxn ang="0">
                <a:pos x="T0" y="T1"/>
              </a:cxn>
              <a:cxn ang="0">
                <a:pos x="T2" y="T3"/>
              </a:cxn>
              <a:cxn ang="0">
                <a:pos x="T4" y="T5"/>
              </a:cxn>
              <a:cxn ang="0">
                <a:pos x="T6" y="T7"/>
              </a:cxn>
            </a:cxnLst>
            <a:rect l="0" t="0" r="r" b="b"/>
            <a:pathLst>
              <a:path w="347" h="90">
                <a:moveTo>
                  <a:pt x="213" y="90"/>
                </a:moveTo>
                <a:lnTo>
                  <a:pt x="347" y="25"/>
                </a:lnTo>
                <a:lnTo>
                  <a:pt x="140" y="0"/>
                </a:lnTo>
                <a:lnTo>
                  <a:pt x="0" y="58"/>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12" name="Freeform 16"/>
          <p:cNvSpPr>
            <a:spLocks noChangeArrowheads="1"/>
          </p:cNvSpPr>
          <p:nvPr/>
        </p:nvSpPr>
        <p:spPr bwMode="auto">
          <a:xfrm>
            <a:off x="2435225" y="1087438"/>
            <a:ext cx="217488" cy="454025"/>
          </a:xfrm>
          <a:custGeom>
            <a:avLst/>
            <a:gdLst>
              <a:gd name="T0" fmla="*/ 7 w 137"/>
              <a:gd name="T1" fmla="*/ 286 h 286"/>
              <a:gd name="T2" fmla="*/ 137 w 137"/>
              <a:gd name="T3" fmla="*/ 189 h 286"/>
              <a:gd name="T4" fmla="*/ 136 w 137"/>
              <a:gd name="T5" fmla="*/ 0 h 286"/>
              <a:gd name="T6" fmla="*/ 0 w 137"/>
              <a:gd name="T7" fmla="*/ 66 h 286"/>
            </a:gdLst>
            <a:ahLst/>
            <a:cxnLst>
              <a:cxn ang="0">
                <a:pos x="T0" y="T1"/>
              </a:cxn>
              <a:cxn ang="0">
                <a:pos x="T2" y="T3"/>
              </a:cxn>
              <a:cxn ang="0">
                <a:pos x="T4" y="T5"/>
              </a:cxn>
              <a:cxn ang="0">
                <a:pos x="T6" y="T7"/>
              </a:cxn>
            </a:cxnLst>
            <a:rect l="0" t="0" r="r" b="b"/>
            <a:pathLst>
              <a:path w="137" h="286">
                <a:moveTo>
                  <a:pt x="7" y="286"/>
                </a:moveTo>
                <a:lnTo>
                  <a:pt x="137" y="189"/>
                </a:lnTo>
                <a:lnTo>
                  <a:pt x="136" y="0"/>
                </a:lnTo>
                <a:lnTo>
                  <a:pt x="0" y="66"/>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13" name="Freeform 17"/>
          <p:cNvSpPr>
            <a:spLocks noChangeArrowheads="1"/>
          </p:cNvSpPr>
          <p:nvPr/>
        </p:nvSpPr>
        <p:spPr bwMode="auto">
          <a:xfrm>
            <a:off x="2098675" y="1143000"/>
            <a:ext cx="338138" cy="422275"/>
          </a:xfrm>
          <a:custGeom>
            <a:avLst/>
            <a:gdLst>
              <a:gd name="T0" fmla="*/ 0 w 213"/>
              <a:gd name="T1" fmla="*/ 0 h 266"/>
              <a:gd name="T2" fmla="*/ 213 w 213"/>
              <a:gd name="T3" fmla="*/ 32 h 266"/>
              <a:gd name="T4" fmla="*/ 213 w 213"/>
              <a:gd name="T5" fmla="*/ 266 h 266"/>
              <a:gd name="T6" fmla="*/ 0 w 213"/>
              <a:gd name="T7" fmla="*/ 228 h 266"/>
            </a:gdLst>
            <a:ahLst/>
            <a:cxnLst>
              <a:cxn ang="0">
                <a:pos x="T0" y="T1"/>
              </a:cxn>
              <a:cxn ang="0">
                <a:pos x="T2" y="T3"/>
              </a:cxn>
              <a:cxn ang="0">
                <a:pos x="T4" y="T5"/>
              </a:cxn>
              <a:cxn ang="0">
                <a:pos x="T6" y="T7"/>
              </a:cxn>
            </a:cxnLst>
            <a:rect l="0" t="0" r="r" b="b"/>
            <a:pathLst>
              <a:path w="213" h="266">
                <a:moveTo>
                  <a:pt x="0" y="0"/>
                </a:moveTo>
                <a:lnTo>
                  <a:pt x="213" y="32"/>
                </a:lnTo>
                <a:lnTo>
                  <a:pt x="213" y="266"/>
                </a:lnTo>
                <a:lnTo>
                  <a:pt x="0" y="228"/>
                </a:lnTo>
                <a:close/>
              </a:path>
            </a:pathLst>
          </a:custGeom>
          <a:solidFill>
            <a:srgbClr val="737373"/>
          </a:solidFill>
          <a:ln w="12700">
            <a:solidFill>
              <a:srgbClr val="737373"/>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14" name="Freeform 18"/>
          <p:cNvSpPr>
            <a:spLocks noChangeArrowheads="1"/>
          </p:cNvSpPr>
          <p:nvPr/>
        </p:nvSpPr>
        <p:spPr bwMode="auto">
          <a:xfrm>
            <a:off x="2138363" y="1196975"/>
            <a:ext cx="249237" cy="311150"/>
          </a:xfrm>
          <a:custGeom>
            <a:avLst/>
            <a:gdLst>
              <a:gd name="T0" fmla="*/ 0 w 157"/>
              <a:gd name="T1" fmla="*/ 0 h 196"/>
              <a:gd name="T2" fmla="*/ 156 w 157"/>
              <a:gd name="T3" fmla="*/ 23 h 196"/>
              <a:gd name="T4" fmla="*/ 157 w 157"/>
              <a:gd name="T5" fmla="*/ 196 h 196"/>
              <a:gd name="T6" fmla="*/ 1 w 157"/>
              <a:gd name="T7" fmla="*/ 167 h 196"/>
            </a:gdLst>
            <a:ahLst/>
            <a:cxnLst>
              <a:cxn ang="0">
                <a:pos x="T0" y="T1"/>
              </a:cxn>
              <a:cxn ang="0">
                <a:pos x="T2" y="T3"/>
              </a:cxn>
              <a:cxn ang="0">
                <a:pos x="T4" y="T5"/>
              </a:cxn>
              <a:cxn ang="0">
                <a:pos x="T6" y="T7"/>
              </a:cxn>
            </a:cxnLst>
            <a:rect l="0" t="0" r="r" b="b"/>
            <a:pathLst>
              <a:path w="157" h="196">
                <a:moveTo>
                  <a:pt x="0" y="0"/>
                </a:moveTo>
                <a:lnTo>
                  <a:pt x="156" y="23"/>
                </a:lnTo>
                <a:lnTo>
                  <a:pt x="157" y="196"/>
                </a:lnTo>
                <a:lnTo>
                  <a:pt x="1" y="167"/>
                </a:lnTo>
                <a:close/>
              </a:path>
            </a:pathLst>
          </a:custGeom>
          <a:gradFill rotWithShape="0">
            <a:gsLst>
              <a:gs pos="0">
                <a:srgbClr val="B4B4B4"/>
              </a:gs>
              <a:gs pos="100000">
                <a:srgbClr val="DCDCDC"/>
              </a:gs>
            </a:gsLst>
            <a:lin ang="54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15" name="Text Box 19"/>
          <p:cNvSpPr txBox="1">
            <a:spLocks noChangeArrowheads="1"/>
          </p:cNvSpPr>
          <p:nvPr/>
        </p:nvSpPr>
        <p:spPr bwMode="auto">
          <a:xfrm>
            <a:off x="2214563" y="1195388"/>
            <a:ext cx="106362" cy="30956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808080"/>
                </a:solidFill>
              </a:rPr>
              <a:t>I</a:t>
            </a:r>
          </a:p>
        </p:txBody>
      </p:sp>
      <p:sp>
        <p:nvSpPr>
          <p:cNvPr id="4116" name="Freeform 20"/>
          <p:cNvSpPr>
            <a:spLocks noChangeArrowheads="1"/>
          </p:cNvSpPr>
          <p:nvPr/>
        </p:nvSpPr>
        <p:spPr bwMode="auto">
          <a:xfrm>
            <a:off x="2387600" y="1143000"/>
            <a:ext cx="563563" cy="179388"/>
          </a:xfrm>
          <a:custGeom>
            <a:avLst/>
            <a:gdLst>
              <a:gd name="T0" fmla="*/ 220 w 355"/>
              <a:gd name="T1" fmla="*/ 113 h 113"/>
              <a:gd name="T2" fmla="*/ 355 w 355"/>
              <a:gd name="T3" fmla="*/ 37 h 113"/>
              <a:gd name="T4" fmla="*/ 135 w 355"/>
              <a:gd name="T5" fmla="*/ 0 h 113"/>
              <a:gd name="T6" fmla="*/ 0 w 355"/>
              <a:gd name="T7" fmla="*/ 64 h 113"/>
            </a:gdLst>
            <a:ahLst/>
            <a:cxnLst>
              <a:cxn ang="0">
                <a:pos x="T0" y="T1"/>
              </a:cxn>
              <a:cxn ang="0">
                <a:pos x="T2" y="T3"/>
              </a:cxn>
              <a:cxn ang="0">
                <a:pos x="T4" y="T5"/>
              </a:cxn>
              <a:cxn ang="0">
                <a:pos x="T6" y="T7"/>
              </a:cxn>
            </a:cxnLst>
            <a:rect l="0" t="0" r="r" b="b"/>
            <a:pathLst>
              <a:path w="355" h="113">
                <a:moveTo>
                  <a:pt x="220" y="113"/>
                </a:moveTo>
                <a:lnTo>
                  <a:pt x="355" y="37"/>
                </a:lnTo>
                <a:lnTo>
                  <a:pt x="135" y="0"/>
                </a:lnTo>
                <a:lnTo>
                  <a:pt x="0" y="6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17" name="Freeform 21"/>
          <p:cNvSpPr>
            <a:spLocks noChangeArrowheads="1"/>
          </p:cNvSpPr>
          <p:nvPr/>
        </p:nvSpPr>
        <p:spPr bwMode="auto">
          <a:xfrm>
            <a:off x="2735263" y="1200150"/>
            <a:ext cx="223837" cy="501650"/>
          </a:xfrm>
          <a:custGeom>
            <a:avLst/>
            <a:gdLst>
              <a:gd name="T0" fmla="*/ 2 w 141"/>
              <a:gd name="T1" fmla="*/ 316 h 316"/>
              <a:gd name="T2" fmla="*/ 141 w 141"/>
              <a:gd name="T3" fmla="*/ 237 h 316"/>
              <a:gd name="T4" fmla="*/ 136 w 141"/>
              <a:gd name="T5" fmla="*/ 0 h 316"/>
              <a:gd name="T6" fmla="*/ 0 w 141"/>
              <a:gd name="T7" fmla="*/ 78 h 316"/>
            </a:gdLst>
            <a:ahLst/>
            <a:cxnLst>
              <a:cxn ang="0">
                <a:pos x="T0" y="T1"/>
              </a:cxn>
              <a:cxn ang="0">
                <a:pos x="T2" y="T3"/>
              </a:cxn>
              <a:cxn ang="0">
                <a:pos x="T4" y="T5"/>
              </a:cxn>
              <a:cxn ang="0">
                <a:pos x="T6" y="T7"/>
              </a:cxn>
            </a:cxnLst>
            <a:rect l="0" t="0" r="r" b="b"/>
            <a:pathLst>
              <a:path w="141" h="316">
                <a:moveTo>
                  <a:pt x="2" y="316"/>
                </a:moveTo>
                <a:lnTo>
                  <a:pt x="141" y="237"/>
                </a:lnTo>
                <a:lnTo>
                  <a:pt x="136" y="0"/>
                </a:lnTo>
                <a:lnTo>
                  <a:pt x="0" y="78"/>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18" name="Freeform 22"/>
          <p:cNvSpPr>
            <a:spLocks noChangeArrowheads="1"/>
          </p:cNvSpPr>
          <p:nvPr/>
        </p:nvSpPr>
        <p:spPr bwMode="auto">
          <a:xfrm>
            <a:off x="2387600" y="1249363"/>
            <a:ext cx="347663" cy="454025"/>
          </a:xfrm>
          <a:custGeom>
            <a:avLst/>
            <a:gdLst>
              <a:gd name="T0" fmla="*/ 0 w 219"/>
              <a:gd name="T1" fmla="*/ 0 h 286"/>
              <a:gd name="T2" fmla="*/ 218 w 219"/>
              <a:gd name="T3" fmla="*/ 45 h 286"/>
              <a:gd name="T4" fmla="*/ 219 w 219"/>
              <a:gd name="T5" fmla="*/ 286 h 286"/>
              <a:gd name="T6" fmla="*/ 2 w 219"/>
              <a:gd name="T7" fmla="*/ 236 h 286"/>
            </a:gdLst>
            <a:ahLst/>
            <a:cxnLst>
              <a:cxn ang="0">
                <a:pos x="T0" y="T1"/>
              </a:cxn>
              <a:cxn ang="0">
                <a:pos x="T2" y="T3"/>
              </a:cxn>
              <a:cxn ang="0">
                <a:pos x="T4" y="T5"/>
              </a:cxn>
              <a:cxn ang="0">
                <a:pos x="T6" y="T7"/>
              </a:cxn>
            </a:cxnLst>
            <a:rect l="0" t="0" r="r" b="b"/>
            <a:pathLst>
              <a:path w="219" h="286">
                <a:moveTo>
                  <a:pt x="0" y="0"/>
                </a:moveTo>
                <a:lnTo>
                  <a:pt x="218" y="45"/>
                </a:lnTo>
                <a:lnTo>
                  <a:pt x="219" y="286"/>
                </a:lnTo>
                <a:lnTo>
                  <a:pt x="2" y="236"/>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19" name="Freeform 23"/>
          <p:cNvSpPr>
            <a:spLocks noChangeArrowheads="1"/>
          </p:cNvSpPr>
          <p:nvPr/>
        </p:nvSpPr>
        <p:spPr bwMode="auto">
          <a:xfrm>
            <a:off x="2430463" y="1298575"/>
            <a:ext cx="261937" cy="347663"/>
          </a:xfrm>
          <a:custGeom>
            <a:avLst/>
            <a:gdLst>
              <a:gd name="T0" fmla="*/ 0 w 165"/>
              <a:gd name="T1" fmla="*/ 0 h 219"/>
              <a:gd name="T2" fmla="*/ 164 w 165"/>
              <a:gd name="T3" fmla="*/ 37 h 219"/>
              <a:gd name="T4" fmla="*/ 165 w 165"/>
              <a:gd name="T5" fmla="*/ 219 h 219"/>
              <a:gd name="T6" fmla="*/ 1 w 165"/>
              <a:gd name="T7" fmla="*/ 184 h 219"/>
            </a:gdLst>
            <a:ahLst/>
            <a:cxnLst>
              <a:cxn ang="0">
                <a:pos x="T0" y="T1"/>
              </a:cxn>
              <a:cxn ang="0">
                <a:pos x="T2" y="T3"/>
              </a:cxn>
              <a:cxn ang="0">
                <a:pos x="T4" y="T5"/>
              </a:cxn>
              <a:cxn ang="0">
                <a:pos x="T6" y="T7"/>
              </a:cxn>
            </a:cxnLst>
            <a:rect l="0" t="0" r="r" b="b"/>
            <a:pathLst>
              <a:path w="165" h="219">
                <a:moveTo>
                  <a:pt x="0" y="0"/>
                </a:moveTo>
                <a:lnTo>
                  <a:pt x="164" y="37"/>
                </a:lnTo>
                <a:lnTo>
                  <a:pt x="165" y="219"/>
                </a:lnTo>
                <a:lnTo>
                  <a:pt x="1" y="184"/>
                </a:lnTo>
                <a:close/>
              </a:path>
            </a:pathLst>
          </a:custGeom>
          <a:gradFill rotWithShape="0">
            <a:gsLst>
              <a:gs pos="0">
                <a:srgbClr val="F0F0F0"/>
              </a:gs>
              <a:gs pos="100000">
                <a:srgbClr val="919191"/>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20" name="Text Box 24"/>
          <p:cNvSpPr txBox="1">
            <a:spLocks noChangeArrowheads="1"/>
          </p:cNvSpPr>
          <p:nvPr/>
        </p:nvSpPr>
        <p:spPr bwMode="auto">
          <a:xfrm>
            <a:off x="2476500" y="1327150"/>
            <a:ext cx="169863"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919191"/>
                </a:solidFill>
              </a:rPr>
              <a:t>P</a:t>
            </a:r>
          </a:p>
        </p:txBody>
      </p:sp>
      <p:sp>
        <p:nvSpPr>
          <p:cNvPr id="4121" name="Freeform 25"/>
          <p:cNvSpPr>
            <a:spLocks noChangeArrowheads="1"/>
          </p:cNvSpPr>
          <p:nvPr/>
        </p:nvSpPr>
        <p:spPr bwMode="auto">
          <a:xfrm>
            <a:off x="1943100" y="1057275"/>
            <a:ext cx="155575" cy="457200"/>
          </a:xfrm>
          <a:custGeom>
            <a:avLst/>
            <a:gdLst>
              <a:gd name="T0" fmla="*/ 1 w 98"/>
              <a:gd name="T1" fmla="*/ 288 h 288"/>
              <a:gd name="T2" fmla="*/ 93 w 98"/>
              <a:gd name="T3" fmla="*/ 218 h 288"/>
              <a:gd name="T4" fmla="*/ 98 w 98"/>
              <a:gd name="T5" fmla="*/ 0 h 288"/>
              <a:gd name="T6" fmla="*/ 0 w 98"/>
              <a:gd name="T7" fmla="*/ 66 h 288"/>
            </a:gdLst>
            <a:ahLst/>
            <a:cxnLst>
              <a:cxn ang="0">
                <a:pos x="T0" y="T1"/>
              </a:cxn>
              <a:cxn ang="0">
                <a:pos x="T2" y="T3"/>
              </a:cxn>
              <a:cxn ang="0">
                <a:pos x="T4" y="T5"/>
              </a:cxn>
              <a:cxn ang="0">
                <a:pos x="T6" y="T7"/>
              </a:cxn>
            </a:cxnLst>
            <a:rect l="0" t="0" r="r" b="b"/>
            <a:pathLst>
              <a:path w="98" h="288">
                <a:moveTo>
                  <a:pt x="1" y="288"/>
                </a:moveTo>
                <a:lnTo>
                  <a:pt x="93" y="218"/>
                </a:lnTo>
                <a:lnTo>
                  <a:pt x="98" y="0"/>
                </a:lnTo>
                <a:lnTo>
                  <a:pt x="0" y="66"/>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22" name="Freeform 26"/>
          <p:cNvSpPr>
            <a:spLocks noChangeArrowheads="1"/>
          </p:cNvSpPr>
          <p:nvPr/>
        </p:nvSpPr>
        <p:spPr bwMode="auto">
          <a:xfrm>
            <a:off x="1609725" y="1039813"/>
            <a:ext cx="488950" cy="123825"/>
          </a:xfrm>
          <a:custGeom>
            <a:avLst/>
            <a:gdLst>
              <a:gd name="T0" fmla="*/ 213 w 308"/>
              <a:gd name="T1" fmla="*/ 78 h 78"/>
              <a:gd name="T2" fmla="*/ 308 w 308"/>
              <a:gd name="T3" fmla="*/ 10 h 78"/>
              <a:gd name="T4" fmla="*/ 121 w 308"/>
              <a:gd name="T5" fmla="*/ 0 h 78"/>
              <a:gd name="T6" fmla="*/ 0 w 308"/>
              <a:gd name="T7" fmla="*/ 64 h 78"/>
            </a:gdLst>
            <a:ahLst/>
            <a:cxnLst>
              <a:cxn ang="0">
                <a:pos x="T0" y="T1"/>
              </a:cxn>
              <a:cxn ang="0">
                <a:pos x="T2" y="T3"/>
              </a:cxn>
              <a:cxn ang="0">
                <a:pos x="T4" y="T5"/>
              </a:cxn>
              <a:cxn ang="0">
                <a:pos x="T6" y="T7"/>
              </a:cxn>
            </a:cxnLst>
            <a:rect l="0" t="0" r="r" b="b"/>
            <a:pathLst>
              <a:path w="308" h="78">
                <a:moveTo>
                  <a:pt x="213" y="78"/>
                </a:moveTo>
                <a:lnTo>
                  <a:pt x="308" y="10"/>
                </a:lnTo>
                <a:lnTo>
                  <a:pt x="121" y="0"/>
                </a:lnTo>
                <a:lnTo>
                  <a:pt x="0" y="6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23" name="Freeform 27"/>
          <p:cNvSpPr>
            <a:spLocks noChangeArrowheads="1"/>
          </p:cNvSpPr>
          <p:nvPr/>
        </p:nvSpPr>
        <p:spPr bwMode="auto">
          <a:xfrm>
            <a:off x="1612900" y="1139825"/>
            <a:ext cx="334963" cy="373063"/>
          </a:xfrm>
          <a:custGeom>
            <a:avLst/>
            <a:gdLst>
              <a:gd name="T0" fmla="*/ 0 w 211"/>
              <a:gd name="T1" fmla="*/ 0 h 235"/>
              <a:gd name="T2" fmla="*/ 207 w 211"/>
              <a:gd name="T3" fmla="*/ 12 h 235"/>
              <a:gd name="T4" fmla="*/ 211 w 211"/>
              <a:gd name="T5" fmla="*/ 235 h 235"/>
              <a:gd name="T6" fmla="*/ 2 w 211"/>
              <a:gd name="T7" fmla="*/ 214 h 235"/>
            </a:gdLst>
            <a:ahLst/>
            <a:cxnLst>
              <a:cxn ang="0">
                <a:pos x="T0" y="T1"/>
              </a:cxn>
              <a:cxn ang="0">
                <a:pos x="T2" y="T3"/>
              </a:cxn>
              <a:cxn ang="0">
                <a:pos x="T4" y="T5"/>
              </a:cxn>
              <a:cxn ang="0">
                <a:pos x="T6" y="T7"/>
              </a:cxn>
            </a:cxnLst>
            <a:rect l="0" t="0" r="r" b="b"/>
            <a:pathLst>
              <a:path w="211" h="235">
                <a:moveTo>
                  <a:pt x="0" y="0"/>
                </a:moveTo>
                <a:lnTo>
                  <a:pt x="207" y="12"/>
                </a:lnTo>
                <a:lnTo>
                  <a:pt x="211" y="235"/>
                </a:lnTo>
                <a:lnTo>
                  <a:pt x="2" y="214"/>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24" name="Freeform 28"/>
          <p:cNvSpPr>
            <a:spLocks noChangeArrowheads="1"/>
          </p:cNvSpPr>
          <p:nvPr/>
        </p:nvSpPr>
        <p:spPr bwMode="auto">
          <a:xfrm>
            <a:off x="1651000" y="1189038"/>
            <a:ext cx="254000" cy="276225"/>
          </a:xfrm>
          <a:custGeom>
            <a:avLst/>
            <a:gdLst>
              <a:gd name="T0" fmla="*/ 0 w 160"/>
              <a:gd name="T1" fmla="*/ 0 h 174"/>
              <a:gd name="T2" fmla="*/ 157 w 160"/>
              <a:gd name="T3" fmla="*/ 10 h 174"/>
              <a:gd name="T4" fmla="*/ 160 w 160"/>
              <a:gd name="T5" fmla="*/ 174 h 174"/>
              <a:gd name="T6" fmla="*/ 1 w 160"/>
              <a:gd name="T7" fmla="*/ 159 h 174"/>
            </a:gdLst>
            <a:ahLst/>
            <a:cxnLst>
              <a:cxn ang="0">
                <a:pos x="T0" y="T1"/>
              </a:cxn>
              <a:cxn ang="0">
                <a:pos x="T2" y="T3"/>
              </a:cxn>
              <a:cxn ang="0">
                <a:pos x="T4" y="T5"/>
              </a:cxn>
              <a:cxn ang="0">
                <a:pos x="T6" y="T7"/>
              </a:cxn>
            </a:cxnLst>
            <a:rect l="0" t="0" r="r" b="b"/>
            <a:pathLst>
              <a:path w="160" h="174">
                <a:moveTo>
                  <a:pt x="0" y="0"/>
                </a:moveTo>
                <a:lnTo>
                  <a:pt x="157" y="10"/>
                </a:lnTo>
                <a:lnTo>
                  <a:pt x="160" y="174"/>
                </a:lnTo>
                <a:lnTo>
                  <a:pt x="1" y="159"/>
                </a:lnTo>
                <a:close/>
              </a:path>
            </a:pathLst>
          </a:custGeom>
          <a:gradFill rotWithShape="0">
            <a:gsLst>
              <a:gs pos="0">
                <a:srgbClr val="F0F0F0"/>
              </a:gs>
              <a:gs pos="100000">
                <a:srgbClr val="919191"/>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25" name="Text Box 29"/>
          <p:cNvSpPr txBox="1">
            <a:spLocks noChangeArrowheads="1"/>
          </p:cNvSpPr>
          <p:nvPr/>
        </p:nvSpPr>
        <p:spPr bwMode="auto">
          <a:xfrm>
            <a:off x="1971675" y="1139825"/>
            <a:ext cx="76200" cy="3143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44444"/>
                </a:solidFill>
              </a:rPr>
              <a:t>/</a:t>
            </a:r>
          </a:p>
        </p:txBody>
      </p:sp>
      <p:sp>
        <p:nvSpPr>
          <p:cNvPr id="4126" name="Text Box 30"/>
          <p:cNvSpPr txBox="1">
            <a:spLocks noChangeArrowheads="1"/>
          </p:cNvSpPr>
          <p:nvPr/>
        </p:nvSpPr>
        <p:spPr bwMode="auto">
          <a:xfrm>
            <a:off x="1690688" y="1166813"/>
            <a:ext cx="169862" cy="30956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919191"/>
                </a:solidFill>
              </a:rPr>
              <a:t>P</a:t>
            </a:r>
          </a:p>
        </p:txBody>
      </p:sp>
      <p:sp>
        <p:nvSpPr>
          <p:cNvPr id="4127" name="Freeform 31"/>
          <p:cNvSpPr>
            <a:spLocks noChangeArrowheads="1"/>
          </p:cNvSpPr>
          <p:nvPr/>
        </p:nvSpPr>
        <p:spPr bwMode="auto">
          <a:xfrm>
            <a:off x="1131888" y="601663"/>
            <a:ext cx="484187" cy="98425"/>
          </a:xfrm>
          <a:custGeom>
            <a:avLst/>
            <a:gdLst>
              <a:gd name="T0" fmla="*/ 220 w 305"/>
              <a:gd name="T1" fmla="*/ 62 h 62"/>
              <a:gd name="T2" fmla="*/ 305 w 305"/>
              <a:gd name="T3" fmla="*/ 6 h 62"/>
              <a:gd name="T4" fmla="*/ 102 w 305"/>
              <a:gd name="T5" fmla="*/ 0 h 62"/>
              <a:gd name="T6" fmla="*/ 0 w 305"/>
              <a:gd name="T7" fmla="*/ 50 h 62"/>
            </a:gdLst>
            <a:ahLst/>
            <a:cxnLst>
              <a:cxn ang="0">
                <a:pos x="T0" y="T1"/>
              </a:cxn>
              <a:cxn ang="0">
                <a:pos x="T2" y="T3"/>
              </a:cxn>
              <a:cxn ang="0">
                <a:pos x="T4" y="T5"/>
              </a:cxn>
              <a:cxn ang="0">
                <a:pos x="T6" y="T7"/>
              </a:cxn>
            </a:cxnLst>
            <a:rect l="0" t="0" r="r" b="b"/>
            <a:pathLst>
              <a:path w="305" h="62">
                <a:moveTo>
                  <a:pt x="220" y="62"/>
                </a:moveTo>
                <a:lnTo>
                  <a:pt x="305" y="6"/>
                </a:lnTo>
                <a:lnTo>
                  <a:pt x="102" y="0"/>
                </a:lnTo>
                <a:lnTo>
                  <a:pt x="0" y="50"/>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28" name="Freeform 32"/>
          <p:cNvSpPr>
            <a:spLocks noChangeArrowheads="1"/>
          </p:cNvSpPr>
          <p:nvPr/>
        </p:nvSpPr>
        <p:spPr bwMode="auto">
          <a:xfrm>
            <a:off x="1455738" y="615950"/>
            <a:ext cx="158750" cy="433388"/>
          </a:xfrm>
          <a:custGeom>
            <a:avLst/>
            <a:gdLst>
              <a:gd name="T0" fmla="*/ 0 w 100"/>
              <a:gd name="T1" fmla="*/ 273 h 273"/>
              <a:gd name="T2" fmla="*/ 92 w 100"/>
              <a:gd name="T3" fmla="*/ 197 h 273"/>
              <a:gd name="T4" fmla="*/ 100 w 100"/>
              <a:gd name="T5" fmla="*/ 0 h 273"/>
              <a:gd name="T6" fmla="*/ 4 w 100"/>
              <a:gd name="T7" fmla="*/ 53 h 273"/>
            </a:gdLst>
            <a:ahLst/>
            <a:cxnLst>
              <a:cxn ang="0">
                <a:pos x="T0" y="T1"/>
              </a:cxn>
              <a:cxn ang="0">
                <a:pos x="T2" y="T3"/>
              </a:cxn>
              <a:cxn ang="0">
                <a:pos x="T4" y="T5"/>
              </a:cxn>
              <a:cxn ang="0">
                <a:pos x="T6" y="T7"/>
              </a:cxn>
            </a:cxnLst>
            <a:rect l="0" t="0" r="r" b="b"/>
            <a:pathLst>
              <a:path w="100" h="273">
                <a:moveTo>
                  <a:pt x="0" y="273"/>
                </a:moveTo>
                <a:lnTo>
                  <a:pt x="92" y="197"/>
                </a:lnTo>
                <a:lnTo>
                  <a:pt x="100" y="0"/>
                </a:lnTo>
                <a:lnTo>
                  <a:pt x="4" y="53"/>
                </a:lnTo>
                <a:close/>
              </a:path>
            </a:pathLst>
          </a:custGeom>
          <a:gradFill rotWithShape="0">
            <a:gsLst>
              <a:gs pos="0">
                <a:srgbClr val="5E5E5E"/>
              </a:gs>
              <a:gs pos="50000">
                <a:srgbClr val="DCDCDC"/>
              </a:gs>
              <a:gs pos="100000">
                <a:srgbClr val="5E5E5E"/>
              </a:gs>
            </a:gsLst>
            <a:lin ang="18900000" scaled="1"/>
          </a:gradFill>
          <a:ln w="12700">
            <a:solidFill>
              <a:srgbClr val="5E5E5E"/>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29" name="Freeform 33"/>
          <p:cNvSpPr>
            <a:spLocks noChangeArrowheads="1"/>
          </p:cNvSpPr>
          <p:nvPr/>
        </p:nvSpPr>
        <p:spPr bwMode="auto">
          <a:xfrm>
            <a:off x="1128713" y="682625"/>
            <a:ext cx="330200" cy="366713"/>
          </a:xfrm>
          <a:custGeom>
            <a:avLst/>
            <a:gdLst>
              <a:gd name="T0" fmla="*/ 0 w 208"/>
              <a:gd name="T1" fmla="*/ 0 h 231"/>
              <a:gd name="T2" fmla="*/ 208 w 208"/>
              <a:gd name="T3" fmla="*/ 8 h 231"/>
              <a:gd name="T4" fmla="*/ 208 w 208"/>
              <a:gd name="T5" fmla="*/ 231 h 231"/>
              <a:gd name="T6" fmla="*/ 0 w 208"/>
              <a:gd name="T7" fmla="*/ 211 h 231"/>
            </a:gdLst>
            <a:ahLst/>
            <a:cxnLst>
              <a:cxn ang="0">
                <a:pos x="T0" y="T1"/>
              </a:cxn>
              <a:cxn ang="0">
                <a:pos x="T2" y="T3"/>
              </a:cxn>
              <a:cxn ang="0">
                <a:pos x="T4" y="T5"/>
              </a:cxn>
              <a:cxn ang="0">
                <a:pos x="T6" y="T7"/>
              </a:cxn>
            </a:cxnLst>
            <a:rect l="0" t="0" r="r" b="b"/>
            <a:pathLst>
              <a:path w="208" h="231">
                <a:moveTo>
                  <a:pt x="0" y="0"/>
                </a:moveTo>
                <a:lnTo>
                  <a:pt x="208" y="8"/>
                </a:lnTo>
                <a:lnTo>
                  <a:pt x="208" y="231"/>
                </a:lnTo>
                <a:lnTo>
                  <a:pt x="0" y="211"/>
                </a:lnTo>
                <a:close/>
              </a:path>
            </a:pathLst>
          </a:custGeom>
          <a:solidFill>
            <a:srgbClr val="444444"/>
          </a:solidFill>
          <a:ln w="12700">
            <a:solidFill>
              <a:srgbClr val="44444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30" name="Freeform 34"/>
          <p:cNvSpPr>
            <a:spLocks noChangeArrowheads="1"/>
          </p:cNvSpPr>
          <p:nvPr/>
        </p:nvSpPr>
        <p:spPr bwMode="auto">
          <a:xfrm>
            <a:off x="1166813" y="725488"/>
            <a:ext cx="255587" cy="279400"/>
          </a:xfrm>
          <a:custGeom>
            <a:avLst/>
            <a:gdLst>
              <a:gd name="T0" fmla="*/ 0 w 161"/>
              <a:gd name="T1" fmla="*/ 0 h 176"/>
              <a:gd name="T2" fmla="*/ 161 w 161"/>
              <a:gd name="T3" fmla="*/ 7 h 176"/>
              <a:gd name="T4" fmla="*/ 161 w 161"/>
              <a:gd name="T5" fmla="*/ 176 h 176"/>
              <a:gd name="T6" fmla="*/ 0 w 161"/>
              <a:gd name="T7" fmla="*/ 161 h 176"/>
            </a:gdLst>
            <a:ahLst/>
            <a:cxnLst>
              <a:cxn ang="0">
                <a:pos x="T0" y="T1"/>
              </a:cxn>
              <a:cxn ang="0">
                <a:pos x="T2" y="T3"/>
              </a:cxn>
              <a:cxn ang="0">
                <a:pos x="T4" y="T5"/>
              </a:cxn>
              <a:cxn ang="0">
                <a:pos x="T6" y="T7"/>
              </a:cxn>
            </a:cxnLst>
            <a:rect l="0" t="0" r="r" b="b"/>
            <a:pathLst>
              <a:path w="161" h="176">
                <a:moveTo>
                  <a:pt x="0" y="0"/>
                </a:moveTo>
                <a:lnTo>
                  <a:pt x="161" y="7"/>
                </a:lnTo>
                <a:lnTo>
                  <a:pt x="161" y="176"/>
                </a:lnTo>
                <a:lnTo>
                  <a:pt x="0" y="161"/>
                </a:lnTo>
                <a:close/>
              </a:path>
            </a:pathLst>
          </a:custGeom>
          <a:gradFill rotWithShape="0">
            <a:gsLst>
              <a:gs pos="0">
                <a:srgbClr val="B4B4B4"/>
              </a:gs>
              <a:gs pos="100000">
                <a:srgbClr val="DCDCDC"/>
              </a:gs>
            </a:gsLst>
            <a:lin ang="27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31" name="Text Box 35"/>
          <p:cNvSpPr txBox="1">
            <a:spLocks noChangeArrowheads="1"/>
          </p:cNvSpPr>
          <p:nvPr/>
        </p:nvSpPr>
        <p:spPr bwMode="auto">
          <a:xfrm>
            <a:off x="1220788" y="709613"/>
            <a:ext cx="107950" cy="31115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44444"/>
                </a:solidFill>
              </a:rPr>
              <a:t>I</a:t>
            </a:r>
          </a:p>
        </p:txBody>
      </p:sp>
      <p:sp>
        <p:nvSpPr>
          <p:cNvPr id="4132" name="Freeform 36"/>
          <p:cNvSpPr>
            <a:spLocks noChangeArrowheads="1"/>
          </p:cNvSpPr>
          <p:nvPr/>
        </p:nvSpPr>
        <p:spPr bwMode="auto">
          <a:xfrm>
            <a:off x="1538288" y="617538"/>
            <a:ext cx="493712" cy="100012"/>
          </a:xfrm>
          <a:custGeom>
            <a:avLst/>
            <a:gdLst>
              <a:gd name="T0" fmla="*/ 219 w 311"/>
              <a:gd name="T1" fmla="*/ 63 h 63"/>
              <a:gd name="T2" fmla="*/ 311 w 311"/>
              <a:gd name="T3" fmla="*/ 5 h 63"/>
              <a:gd name="T4" fmla="*/ 102 w 311"/>
              <a:gd name="T5" fmla="*/ 0 h 63"/>
              <a:gd name="T6" fmla="*/ 0 w 311"/>
              <a:gd name="T7" fmla="*/ 52 h 63"/>
            </a:gdLst>
            <a:ahLst/>
            <a:cxnLst>
              <a:cxn ang="0">
                <a:pos x="T0" y="T1"/>
              </a:cxn>
              <a:cxn ang="0">
                <a:pos x="T2" y="T3"/>
              </a:cxn>
              <a:cxn ang="0">
                <a:pos x="T4" y="T5"/>
              </a:cxn>
              <a:cxn ang="0">
                <a:pos x="T6" y="T7"/>
              </a:cxn>
            </a:cxnLst>
            <a:rect l="0" t="0" r="r" b="b"/>
            <a:pathLst>
              <a:path w="311" h="63">
                <a:moveTo>
                  <a:pt x="219" y="63"/>
                </a:moveTo>
                <a:lnTo>
                  <a:pt x="311" y="5"/>
                </a:lnTo>
                <a:lnTo>
                  <a:pt x="102" y="0"/>
                </a:lnTo>
                <a:lnTo>
                  <a:pt x="0" y="52"/>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33" name="Freeform 37"/>
          <p:cNvSpPr>
            <a:spLocks noChangeArrowheads="1"/>
          </p:cNvSpPr>
          <p:nvPr/>
        </p:nvSpPr>
        <p:spPr bwMode="auto">
          <a:xfrm>
            <a:off x="1873250" y="625475"/>
            <a:ext cx="163513" cy="446088"/>
          </a:xfrm>
          <a:custGeom>
            <a:avLst/>
            <a:gdLst>
              <a:gd name="T0" fmla="*/ 0 w 103"/>
              <a:gd name="T1" fmla="*/ 281 h 281"/>
              <a:gd name="T2" fmla="*/ 91 w 103"/>
              <a:gd name="T3" fmla="*/ 211 h 281"/>
              <a:gd name="T4" fmla="*/ 103 w 103"/>
              <a:gd name="T5" fmla="*/ 0 h 281"/>
              <a:gd name="T6" fmla="*/ 5 w 103"/>
              <a:gd name="T7" fmla="*/ 61 h 281"/>
            </a:gdLst>
            <a:ahLst/>
            <a:cxnLst>
              <a:cxn ang="0">
                <a:pos x="T0" y="T1"/>
              </a:cxn>
              <a:cxn ang="0">
                <a:pos x="T2" y="T3"/>
              </a:cxn>
              <a:cxn ang="0">
                <a:pos x="T4" y="T5"/>
              </a:cxn>
              <a:cxn ang="0">
                <a:pos x="T6" y="T7"/>
              </a:cxn>
            </a:cxnLst>
            <a:rect l="0" t="0" r="r" b="b"/>
            <a:pathLst>
              <a:path w="103" h="281">
                <a:moveTo>
                  <a:pt x="0" y="281"/>
                </a:moveTo>
                <a:lnTo>
                  <a:pt x="91" y="211"/>
                </a:lnTo>
                <a:lnTo>
                  <a:pt x="103" y="0"/>
                </a:lnTo>
                <a:lnTo>
                  <a:pt x="5" y="61"/>
                </a:lnTo>
                <a:close/>
              </a:path>
            </a:pathLst>
          </a:custGeom>
          <a:gradFill rotWithShape="0">
            <a:gsLst>
              <a:gs pos="0">
                <a:srgbClr val="B4B4B4"/>
              </a:gs>
              <a:gs pos="100000">
                <a:srgbClr val="DCDCDC"/>
              </a:gs>
            </a:gsLst>
            <a:lin ang="27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34" name="Freeform 38"/>
          <p:cNvSpPr>
            <a:spLocks noChangeArrowheads="1"/>
          </p:cNvSpPr>
          <p:nvPr/>
        </p:nvSpPr>
        <p:spPr bwMode="auto">
          <a:xfrm>
            <a:off x="1527175" y="700088"/>
            <a:ext cx="354013" cy="374650"/>
          </a:xfrm>
          <a:custGeom>
            <a:avLst/>
            <a:gdLst>
              <a:gd name="T0" fmla="*/ 3 w 223"/>
              <a:gd name="T1" fmla="*/ 0 h 236"/>
              <a:gd name="T2" fmla="*/ 223 w 223"/>
              <a:gd name="T3" fmla="*/ 13 h 236"/>
              <a:gd name="T4" fmla="*/ 219 w 223"/>
              <a:gd name="T5" fmla="*/ 236 h 236"/>
              <a:gd name="T6" fmla="*/ 0 w 223"/>
              <a:gd name="T7" fmla="*/ 221 h 236"/>
            </a:gdLst>
            <a:ahLst/>
            <a:cxnLst>
              <a:cxn ang="0">
                <a:pos x="T0" y="T1"/>
              </a:cxn>
              <a:cxn ang="0">
                <a:pos x="T2" y="T3"/>
              </a:cxn>
              <a:cxn ang="0">
                <a:pos x="T4" y="T5"/>
              </a:cxn>
              <a:cxn ang="0">
                <a:pos x="T6" y="T7"/>
              </a:cxn>
            </a:cxnLst>
            <a:rect l="0" t="0" r="r" b="b"/>
            <a:pathLst>
              <a:path w="223" h="236">
                <a:moveTo>
                  <a:pt x="3" y="0"/>
                </a:moveTo>
                <a:lnTo>
                  <a:pt x="223" y="13"/>
                </a:lnTo>
                <a:lnTo>
                  <a:pt x="219" y="236"/>
                </a:lnTo>
                <a:lnTo>
                  <a:pt x="0" y="221"/>
                </a:lnTo>
                <a:close/>
              </a:path>
            </a:pathLst>
          </a:custGeom>
          <a:solidFill>
            <a:srgbClr val="737373"/>
          </a:solidFill>
          <a:ln w="12700">
            <a:solidFill>
              <a:srgbClr val="737373"/>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35" name="Freeform 39"/>
          <p:cNvSpPr>
            <a:spLocks noChangeArrowheads="1"/>
          </p:cNvSpPr>
          <p:nvPr/>
        </p:nvSpPr>
        <p:spPr bwMode="auto">
          <a:xfrm>
            <a:off x="1568450" y="741363"/>
            <a:ext cx="271463" cy="292100"/>
          </a:xfrm>
          <a:custGeom>
            <a:avLst/>
            <a:gdLst>
              <a:gd name="T0" fmla="*/ 3 w 171"/>
              <a:gd name="T1" fmla="*/ 0 h 184"/>
              <a:gd name="T2" fmla="*/ 171 w 171"/>
              <a:gd name="T3" fmla="*/ 9 h 184"/>
              <a:gd name="T4" fmla="*/ 167 w 171"/>
              <a:gd name="T5" fmla="*/ 184 h 184"/>
              <a:gd name="T6" fmla="*/ 0 w 171"/>
              <a:gd name="T7" fmla="*/ 173 h 184"/>
            </a:gdLst>
            <a:ahLst/>
            <a:cxnLst>
              <a:cxn ang="0">
                <a:pos x="T0" y="T1"/>
              </a:cxn>
              <a:cxn ang="0">
                <a:pos x="T2" y="T3"/>
              </a:cxn>
              <a:cxn ang="0">
                <a:pos x="T4" y="T5"/>
              </a:cxn>
              <a:cxn ang="0">
                <a:pos x="T6" y="T7"/>
              </a:cxn>
            </a:cxnLst>
            <a:rect l="0" t="0" r="r" b="b"/>
            <a:pathLst>
              <a:path w="171" h="184">
                <a:moveTo>
                  <a:pt x="3" y="0"/>
                </a:moveTo>
                <a:lnTo>
                  <a:pt x="171" y="9"/>
                </a:lnTo>
                <a:lnTo>
                  <a:pt x="167" y="184"/>
                </a:lnTo>
                <a:lnTo>
                  <a:pt x="0" y="173"/>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36" name="Text Box 40"/>
          <p:cNvSpPr txBox="1">
            <a:spLocks noChangeArrowheads="1"/>
          </p:cNvSpPr>
          <p:nvPr/>
        </p:nvSpPr>
        <p:spPr bwMode="auto">
          <a:xfrm>
            <a:off x="1609725" y="730250"/>
            <a:ext cx="184150" cy="3143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A0A0A0"/>
                </a:solidFill>
              </a:rPr>
              <a:t>B</a:t>
            </a:r>
          </a:p>
        </p:txBody>
      </p:sp>
      <p:sp>
        <p:nvSpPr>
          <p:cNvPr id="4137" name="Freeform 41"/>
          <p:cNvSpPr>
            <a:spLocks noChangeArrowheads="1"/>
          </p:cNvSpPr>
          <p:nvPr/>
        </p:nvSpPr>
        <p:spPr bwMode="auto">
          <a:xfrm>
            <a:off x="1938338" y="776288"/>
            <a:ext cx="363537" cy="355600"/>
          </a:xfrm>
          <a:custGeom>
            <a:avLst/>
            <a:gdLst>
              <a:gd name="T0" fmla="*/ 0 w 229"/>
              <a:gd name="T1" fmla="*/ 1 h 224"/>
              <a:gd name="T2" fmla="*/ 226 w 229"/>
              <a:gd name="T3" fmla="*/ 0 h 224"/>
              <a:gd name="T4" fmla="*/ 229 w 229"/>
              <a:gd name="T5" fmla="*/ 224 h 224"/>
              <a:gd name="T6" fmla="*/ 4 w 229"/>
              <a:gd name="T7" fmla="*/ 221 h 224"/>
            </a:gdLst>
            <a:ahLst/>
            <a:cxnLst>
              <a:cxn ang="0">
                <a:pos x="T0" y="T1"/>
              </a:cxn>
              <a:cxn ang="0">
                <a:pos x="T2" y="T3"/>
              </a:cxn>
              <a:cxn ang="0">
                <a:pos x="T4" y="T5"/>
              </a:cxn>
              <a:cxn ang="0">
                <a:pos x="T6" y="T7"/>
              </a:cxn>
            </a:cxnLst>
            <a:rect l="0" t="0" r="r" b="b"/>
            <a:pathLst>
              <a:path w="229" h="224">
                <a:moveTo>
                  <a:pt x="0" y="1"/>
                </a:moveTo>
                <a:lnTo>
                  <a:pt x="226" y="0"/>
                </a:lnTo>
                <a:lnTo>
                  <a:pt x="229" y="224"/>
                </a:lnTo>
                <a:lnTo>
                  <a:pt x="4" y="221"/>
                </a:lnTo>
                <a:close/>
              </a:path>
            </a:pathLst>
          </a:custGeom>
          <a:solidFill>
            <a:srgbClr val="B4B4B4"/>
          </a:soli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38" name="Freeform 42"/>
          <p:cNvSpPr>
            <a:spLocks noChangeArrowheads="1"/>
          </p:cNvSpPr>
          <p:nvPr/>
        </p:nvSpPr>
        <p:spPr bwMode="auto">
          <a:xfrm>
            <a:off x="1984375" y="823913"/>
            <a:ext cx="274638" cy="271462"/>
          </a:xfrm>
          <a:custGeom>
            <a:avLst/>
            <a:gdLst>
              <a:gd name="T0" fmla="*/ 0 w 173"/>
              <a:gd name="T1" fmla="*/ 3 h 171"/>
              <a:gd name="T2" fmla="*/ 172 w 173"/>
              <a:gd name="T3" fmla="*/ 0 h 171"/>
              <a:gd name="T4" fmla="*/ 173 w 173"/>
              <a:gd name="T5" fmla="*/ 171 h 171"/>
              <a:gd name="T6" fmla="*/ 3 w 173"/>
              <a:gd name="T7" fmla="*/ 171 h 171"/>
            </a:gdLst>
            <a:ahLst/>
            <a:cxnLst>
              <a:cxn ang="0">
                <a:pos x="T0" y="T1"/>
              </a:cxn>
              <a:cxn ang="0">
                <a:pos x="T2" y="T3"/>
              </a:cxn>
              <a:cxn ang="0">
                <a:pos x="T4" y="T5"/>
              </a:cxn>
              <a:cxn ang="0">
                <a:pos x="T6" y="T7"/>
              </a:cxn>
            </a:cxnLst>
            <a:rect l="0" t="0" r="r" b="b"/>
            <a:pathLst>
              <a:path w="173" h="171">
                <a:moveTo>
                  <a:pt x="0" y="3"/>
                </a:moveTo>
                <a:lnTo>
                  <a:pt x="172" y="0"/>
                </a:lnTo>
                <a:lnTo>
                  <a:pt x="173" y="171"/>
                </a:lnTo>
                <a:lnTo>
                  <a:pt x="3" y="171"/>
                </a:lnTo>
                <a:close/>
              </a:path>
            </a:pathLst>
          </a:custGeom>
          <a:gradFill rotWithShape="0">
            <a:gsLst>
              <a:gs pos="0">
                <a:srgbClr val="F0F0F0"/>
              </a:gs>
              <a:gs pos="100000">
                <a:srgbClr val="DCDCDC"/>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39" name="Freeform 43"/>
          <p:cNvSpPr>
            <a:spLocks noChangeArrowheads="1"/>
          </p:cNvSpPr>
          <p:nvPr/>
        </p:nvSpPr>
        <p:spPr bwMode="auto">
          <a:xfrm>
            <a:off x="1939925" y="714375"/>
            <a:ext cx="358775" cy="63500"/>
          </a:xfrm>
          <a:custGeom>
            <a:avLst/>
            <a:gdLst>
              <a:gd name="T0" fmla="*/ 226 w 226"/>
              <a:gd name="T1" fmla="*/ 37 h 40"/>
              <a:gd name="T2" fmla="*/ 206 w 226"/>
              <a:gd name="T3" fmla="*/ 0 h 40"/>
              <a:gd name="T4" fmla="*/ 9 w 226"/>
              <a:gd name="T5" fmla="*/ 3 h 40"/>
              <a:gd name="T6" fmla="*/ 0 w 226"/>
              <a:gd name="T7" fmla="*/ 40 h 40"/>
            </a:gdLst>
            <a:ahLst/>
            <a:cxnLst>
              <a:cxn ang="0">
                <a:pos x="T0" y="T1"/>
              </a:cxn>
              <a:cxn ang="0">
                <a:pos x="T2" y="T3"/>
              </a:cxn>
              <a:cxn ang="0">
                <a:pos x="T4" y="T5"/>
              </a:cxn>
              <a:cxn ang="0">
                <a:pos x="T6" y="T7"/>
              </a:cxn>
            </a:cxnLst>
            <a:rect l="0" t="0" r="r" b="b"/>
            <a:pathLst>
              <a:path w="226" h="40">
                <a:moveTo>
                  <a:pt x="226" y="37"/>
                </a:moveTo>
                <a:lnTo>
                  <a:pt x="206" y="0"/>
                </a:lnTo>
                <a:lnTo>
                  <a:pt x="9" y="3"/>
                </a:lnTo>
                <a:lnTo>
                  <a:pt x="0" y="40"/>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40" name="Text Box 44"/>
          <p:cNvSpPr txBox="1">
            <a:spLocks noChangeArrowheads="1"/>
          </p:cNvSpPr>
          <p:nvPr/>
        </p:nvSpPr>
        <p:spPr bwMode="auto">
          <a:xfrm>
            <a:off x="1987550" y="803275"/>
            <a:ext cx="261938" cy="31591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B4B4B4"/>
                </a:solidFill>
              </a:rPr>
              <a:t>M</a:t>
            </a:r>
          </a:p>
        </p:txBody>
      </p:sp>
      <p:sp>
        <p:nvSpPr>
          <p:cNvPr id="4141" name="Text Box 45"/>
          <p:cNvSpPr txBox="1">
            <a:spLocks noChangeArrowheads="1"/>
          </p:cNvSpPr>
          <p:nvPr/>
        </p:nvSpPr>
        <p:spPr bwMode="auto">
          <a:xfrm>
            <a:off x="1425575" y="1881188"/>
            <a:ext cx="4338638" cy="76041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104775" indent="-104775">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100000"/>
              <a:buFont typeface="Wingdings" pitchFamily="2" charset="2"/>
              <a:buChar char="Ÿ"/>
            </a:pPr>
            <a:r>
              <a:rPr lang="en-US" altLang="es-EC" sz="2000">
                <a:solidFill>
                  <a:srgbClr val="000000"/>
                </a:solidFill>
                <a:latin typeface="GillSans" charset="0"/>
              </a:rPr>
              <a:t>Basic Flow of Software Updates Helper Application</a:t>
            </a:r>
          </a:p>
        </p:txBody>
      </p:sp>
      <p:sp>
        <p:nvSpPr>
          <p:cNvPr id="4142" name="Text Box 46"/>
          <p:cNvSpPr txBox="1">
            <a:spLocks noChangeArrowheads="1"/>
          </p:cNvSpPr>
          <p:nvPr/>
        </p:nvSpPr>
        <p:spPr bwMode="auto">
          <a:xfrm>
            <a:off x="3040063" y="485775"/>
            <a:ext cx="3876675" cy="83661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b">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lnSpc>
                <a:spcPct val="110000"/>
              </a:lnSpc>
            </a:pPr>
            <a:r>
              <a:rPr lang="en-US" altLang="es-EC" sz="2700" b="1">
                <a:solidFill>
                  <a:srgbClr val="000000"/>
                </a:solidFill>
                <a:latin typeface="Arial MT" charset="0"/>
              </a:rPr>
              <a:t>Overview Picture</a:t>
            </a:r>
          </a:p>
        </p:txBody>
      </p:sp>
      <p:sp>
        <p:nvSpPr>
          <p:cNvPr id="4143" name="Rectangle 47"/>
          <p:cNvSpPr>
            <a:spLocks noChangeArrowheads="1"/>
          </p:cNvSpPr>
          <p:nvPr/>
        </p:nvSpPr>
        <p:spPr bwMode="auto">
          <a:xfrm>
            <a:off x="1600200" y="3378200"/>
            <a:ext cx="549275" cy="61913"/>
          </a:xfrm>
          <a:prstGeom prst="rect">
            <a:avLst/>
          </a:prstGeom>
          <a:solidFill>
            <a:srgbClr val="444444"/>
          </a:solidFill>
          <a:ln>
            <a:noFill/>
          </a:ln>
          <a:effectLst/>
          <a:extLst>
            <a:ext uri="{91240B29-F687-4F45-9708-019B960494DF}">
              <a14:hiddenLine xmlns:a14="http://schemas.microsoft.com/office/drawing/2010/main" w="12700">
                <a:solidFill>
                  <a:srgbClr val="DCDCDC"/>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44" name="Freeform 48"/>
          <p:cNvSpPr>
            <a:spLocks noChangeArrowheads="1"/>
          </p:cNvSpPr>
          <p:nvPr/>
        </p:nvSpPr>
        <p:spPr bwMode="auto">
          <a:xfrm>
            <a:off x="1387475" y="3429000"/>
            <a:ext cx="1025525" cy="347663"/>
          </a:xfrm>
          <a:custGeom>
            <a:avLst/>
            <a:gdLst>
              <a:gd name="T0" fmla="*/ 546 w 646"/>
              <a:gd name="T1" fmla="*/ 0 h 219"/>
              <a:gd name="T2" fmla="*/ 646 w 646"/>
              <a:gd name="T3" fmla="*/ 160 h 219"/>
              <a:gd name="T4" fmla="*/ 646 w 646"/>
              <a:gd name="T5" fmla="*/ 189 h 219"/>
              <a:gd name="T6" fmla="*/ 638 w 646"/>
              <a:gd name="T7" fmla="*/ 219 h 219"/>
              <a:gd name="T8" fmla="*/ 6 w 646"/>
              <a:gd name="T9" fmla="*/ 219 h 219"/>
              <a:gd name="T10" fmla="*/ 0 w 646"/>
              <a:gd name="T11" fmla="*/ 198 h 219"/>
              <a:gd name="T12" fmla="*/ 0 w 646"/>
              <a:gd name="T13" fmla="*/ 168 h 219"/>
              <a:gd name="T14" fmla="*/ 75 w 646"/>
              <a:gd name="T15" fmla="*/ 0 h 219"/>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646" h="219">
                <a:moveTo>
                  <a:pt x="546" y="0"/>
                </a:moveTo>
                <a:lnTo>
                  <a:pt x="646" y="160"/>
                </a:lnTo>
                <a:lnTo>
                  <a:pt x="646" y="189"/>
                </a:lnTo>
                <a:lnTo>
                  <a:pt x="638" y="219"/>
                </a:lnTo>
                <a:lnTo>
                  <a:pt x="6" y="219"/>
                </a:lnTo>
                <a:lnTo>
                  <a:pt x="0" y="198"/>
                </a:lnTo>
                <a:lnTo>
                  <a:pt x="0" y="168"/>
                </a:lnTo>
                <a:lnTo>
                  <a:pt x="75" y="0"/>
                </a:lnTo>
                <a:close/>
              </a:path>
            </a:pathLst>
          </a:custGeom>
          <a:solidFill>
            <a:srgbClr val="808080"/>
          </a:solidFill>
          <a:ln>
            <a:noFill/>
          </a:ln>
          <a:effectLst/>
          <a:extLst>
            <a:ext uri="{91240B29-F687-4F45-9708-019B960494DF}">
              <a14:hiddenLine xmlns:a14="http://schemas.microsoft.com/office/drawing/2010/main" w="12700">
                <a:solidFill>
                  <a:srgbClr val="DCDCDC"/>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45" name="Freeform 49"/>
          <p:cNvSpPr>
            <a:spLocks noChangeArrowheads="1"/>
          </p:cNvSpPr>
          <p:nvPr/>
        </p:nvSpPr>
        <p:spPr bwMode="auto">
          <a:xfrm>
            <a:off x="1495425" y="3370263"/>
            <a:ext cx="769938" cy="25400"/>
          </a:xfrm>
          <a:custGeom>
            <a:avLst/>
            <a:gdLst>
              <a:gd name="T0" fmla="*/ 0 w 485"/>
              <a:gd name="T1" fmla="*/ 16 h 16"/>
              <a:gd name="T2" fmla="*/ 485 w 485"/>
              <a:gd name="T3" fmla="*/ 16 h 16"/>
              <a:gd name="T4" fmla="*/ 470 w 485"/>
              <a:gd name="T5" fmla="*/ 0 h 16"/>
              <a:gd name="T6" fmla="*/ 14 w 485"/>
              <a:gd name="T7" fmla="*/ 0 h 16"/>
            </a:gdLst>
            <a:ahLst/>
            <a:cxnLst>
              <a:cxn ang="0">
                <a:pos x="T0" y="T1"/>
              </a:cxn>
              <a:cxn ang="0">
                <a:pos x="T2" y="T3"/>
              </a:cxn>
              <a:cxn ang="0">
                <a:pos x="T4" y="T5"/>
              </a:cxn>
              <a:cxn ang="0">
                <a:pos x="T6" y="T7"/>
              </a:cxn>
            </a:cxnLst>
            <a:rect l="0" t="0" r="r" b="b"/>
            <a:pathLst>
              <a:path w="485" h="16">
                <a:moveTo>
                  <a:pt x="0" y="16"/>
                </a:moveTo>
                <a:lnTo>
                  <a:pt x="485" y="16"/>
                </a:lnTo>
                <a:lnTo>
                  <a:pt x="470" y="0"/>
                </a:lnTo>
                <a:lnTo>
                  <a:pt x="14" y="0"/>
                </a:lnTo>
                <a:close/>
              </a:path>
            </a:pathLst>
          </a:custGeom>
          <a:gradFill rotWithShape="0">
            <a:gsLst>
              <a:gs pos="0">
                <a:srgbClr val="000000"/>
              </a:gs>
              <a:gs pos="100000">
                <a:srgbClr val="A0A0A0"/>
              </a:gs>
            </a:gsLst>
            <a:lin ang="5400000" scaled="1"/>
          </a:gradFill>
          <a:ln>
            <a:noFill/>
          </a:ln>
          <a:effectLst/>
          <a:extLst>
            <a:ext uri="{91240B29-F687-4F45-9708-019B960494DF}">
              <a14:hiddenLine xmlns:a14="http://schemas.microsoft.com/office/drawing/2010/main" w="12700">
                <a:solidFill>
                  <a:srgbClr val="DCDCDC"/>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46" name="Line 50"/>
          <p:cNvSpPr>
            <a:spLocks noChangeShapeType="1"/>
          </p:cNvSpPr>
          <p:nvPr/>
        </p:nvSpPr>
        <p:spPr bwMode="auto">
          <a:xfrm flipV="1">
            <a:off x="1389063" y="3733800"/>
            <a:ext cx="1017587" cy="0"/>
          </a:xfrm>
          <a:prstGeom prst="line">
            <a:avLst/>
          </a:prstGeom>
          <a:noFill/>
          <a:ln w="25400">
            <a:solidFill>
              <a:srgbClr val="000000"/>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47" name="Freeform 51"/>
          <p:cNvSpPr>
            <a:spLocks noChangeArrowheads="1"/>
          </p:cNvSpPr>
          <p:nvPr/>
        </p:nvSpPr>
        <p:spPr bwMode="auto">
          <a:xfrm>
            <a:off x="1392238" y="3522663"/>
            <a:ext cx="1019175" cy="171450"/>
          </a:xfrm>
          <a:custGeom>
            <a:avLst/>
            <a:gdLst>
              <a:gd name="T0" fmla="*/ 0 w 642"/>
              <a:gd name="T1" fmla="*/ 100 h 108"/>
              <a:gd name="T2" fmla="*/ 2 w 642"/>
              <a:gd name="T3" fmla="*/ 105 h 108"/>
              <a:gd name="T4" fmla="*/ 11 w 642"/>
              <a:gd name="T5" fmla="*/ 108 h 108"/>
              <a:gd name="T6" fmla="*/ 636 w 642"/>
              <a:gd name="T7" fmla="*/ 108 h 108"/>
              <a:gd name="T8" fmla="*/ 642 w 642"/>
              <a:gd name="T9" fmla="*/ 105 h 108"/>
              <a:gd name="T10" fmla="*/ 642 w 642"/>
              <a:gd name="T11" fmla="*/ 98 h 108"/>
              <a:gd name="T12" fmla="*/ 580 w 642"/>
              <a:gd name="T13" fmla="*/ 0 h 108"/>
              <a:gd name="T14" fmla="*/ 45 w 642"/>
              <a:gd name="T15" fmla="*/ 0 h 108"/>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642" h="108">
                <a:moveTo>
                  <a:pt x="0" y="100"/>
                </a:moveTo>
                <a:lnTo>
                  <a:pt x="2" y="105"/>
                </a:lnTo>
                <a:lnTo>
                  <a:pt x="11" y="108"/>
                </a:lnTo>
                <a:lnTo>
                  <a:pt x="636" y="108"/>
                </a:lnTo>
                <a:lnTo>
                  <a:pt x="642" y="105"/>
                </a:lnTo>
                <a:lnTo>
                  <a:pt x="642" y="98"/>
                </a:lnTo>
                <a:lnTo>
                  <a:pt x="580" y="0"/>
                </a:lnTo>
                <a:lnTo>
                  <a:pt x="45" y="0"/>
                </a:lnTo>
                <a:close/>
              </a:path>
            </a:pathLst>
          </a:custGeom>
          <a:solidFill>
            <a:srgbClr val="A0A0A0"/>
          </a:solidFill>
          <a:ln>
            <a:noFill/>
          </a:ln>
          <a:effectLst/>
          <a:extLst>
            <a:ext uri="{91240B29-F687-4F45-9708-019B960494DF}">
              <a14:hiddenLine xmlns:a14="http://schemas.microsoft.com/office/drawing/2010/main" w="12700">
                <a:solidFill>
                  <a:srgbClr val="FFFFFF"/>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48" name="Rectangle 52"/>
          <p:cNvSpPr>
            <a:spLocks noChangeArrowheads="1"/>
          </p:cNvSpPr>
          <p:nvPr/>
        </p:nvSpPr>
        <p:spPr bwMode="auto">
          <a:xfrm>
            <a:off x="1390650" y="3736975"/>
            <a:ext cx="1017588" cy="15875"/>
          </a:xfrm>
          <a:prstGeom prst="rect">
            <a:avLst/>
          </a:prstGeom>
          <a:solidFill>
            <a:srgbClr val="737373"/>
          </a:solidFill>
          <a:ln>
            <a:noFill/>
          </a:ln>
          <a:effectLst/>
          <a:extLst>
            <a:ext uri="{91240B29-F687-4F45-9708-019B960494DF}">
              <a14:hiddenLine xmlns:a14="http://schemas.microsoft.com/office/drawing/2010/main" w="12700">
                <a:solidFill>
                  <a:srgbClr val="000000"/>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49" name="Rectangle 53"/>
          <p:cNvSpPr>
            <a:spLocks noChangeArrowheads="1"/>
          </p:cNvSpPr>
          <p:nvPr/>
        </p:nvSpPr>
        <p:spPr bwMode="auto">
          <a:xfrm>
            <a:off x="1463675" y="3508375"/>
            <a:ext cx="849313" cy="14288"/>
          </a:xfrm>
          <a:prstGeom prst="rect">
            <a:avLst/>
          </a:prstGeom>
          <a:solidFill>
            <a:srgbClr val="5E5E5E"/>
          </a:solidFill>
          <a:ln>
            <a:noFill/>
          </a:ln>
          <a:effectLst/>
          <a:extLst>
            <a:ext uri="{91240B29-F687-4F45-9708-019B960494DF}">
              <a14:hiddenLine xmlns:a14="http://schemas.microsoft.com/office/drawing/2010/main" w="12700">
                <a:solidFill>
                  <a:srgbClr val="DCDCDC"/>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50" name="Freeform 54"/>
          <p:cNvSpPr>
            <a:spLocks noChangeArrowheads="1"/>
          </p:cNvSpPr>
          <p:nvPr/>
        </p:nvSpPr>
        <p:spPr bwMode="auto">
          <a:xfrm>
            <a:off x="1463675" y="3454400"/>
            <a:ext cx="849313" cy="53975"/>
          </a:xfrm>
          <a:custGeom>
            <a:avLst/>
            <a:gdLst>
              <a:gd name="T0" fmla="*/ 15 w 535"/>
              <a:gd name="T1" fmla="*/ 0 h 34"/>
              <a:gd name="T2" fmla="*/ 513 w 535"/>
              <a:gd name="T3" fmla="*/ 2 h 34"/>
              <a:gd name="T4" fmla="*/ 535 w 535"/>
              <a:gd name="T5" fmla="*/ 34 h 34"/>
              <a:gd name="T6" fmla="*/ 0 w 535"/>
              <a:gd name="T7" fmla="*/ 34 h 34"/>
            </a:gdLst>
            <a:ahLst/>
            <a:cxnLst>
              <a:cxn ang="0">
                <a:pos x="T0" y="T1"/>
              </a:cxn>
              <a:cxn ang="0">
                <a:pos x="T2" y="T3"/>
              </a:cxn>
              <a:cxn ang="0">
                <a:pos x="T4" y="T5"/>
              </a:cxn>
              <a:cxn ang="0">
                <a:pos x="T6" y="T7"/>
              </a:cxn>
            </a:cxnLst>
            <a:rect l="0" t="0" r="r" b="b"/>
            <a:pathLst>
              <a:path w="535" h="34">
                <a:moveTo>
                  <a:pt x="15" y="0"/>
                </a:moveTo>
                <a:lnTo>
                  <a:pt x="513" y="2"/>
                </a:lnTo>
                <a:lnTo>
                  <a:pt x="535" y="34"/>
                </a:lnTo>
                <a:lnTo>
                  <a:pt x="0" y="34"/>
                </a:lnTo>
                <a:close/>
              </a:path>
            </a:pathLst>
          </a:custGeom>
          <a:solidFill>
            <a:srgbClr val="A0A0A0"/>
          </a:solidFill>
          <a:ln>
            <a:noFill/>
          </a:ln>
          <a:effectLst/>
          <a:extLst>
            <a:ext uri="{91240B29-F687-4F45-9708-019B960494DF}">
              <a14:hiddenLine xmlns:a14="http://schemas.microsoft.com/office/drawing/2010/main" w="12700">
                <a:solidFill>
                  <a:srgbClr val="DCDCDC"/>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51" name="Line 55"/>
          <p:cNvSpPr>
            <a:spLocks noChangeShapeType="1"/>
          </p:cNvSpPr>
          <p:nvPr/>
        </p:nvSpPr>
        <p:spPr bwMode="auto">
          <a:xfrm>
            <a:off x="1400175" y="3773488"/>
            <a:ext cx="995363" cy="0"/>
          </a:xfrm>
          <a:prstGeom prst="line">
            <a:avLst/>
          </a:prstGeom>
          <a:noFill/>
          <a:ln w="63500">
            <a:solidFill>
              <a:srgbClr val="000000"/>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52" name="Freeform 56"/>
          <p:cNvSpPr>
            <a:spLocks noChangeArrowheads="1"/>
          </p:cNvSpPr>
          <p:nvPr/>
        </p:nvSpPr>
        <p:spPr bwMode="auto">
          <a:xfrm>
            <a:off x="1485900" y="3392488"/>
            <a:ext cx="142875" cy="65087"/>
          </a:xfrm>
          <a:custGeom>
            <a:avLst/>
            <a:gdLst>
              <a:gd name="T0" fmla="*/ 8 w 90"/>
              <a:gd name="T1" fmla="*/ 0 h 41"/>
              <a:gd name="T2" fmla="*/ 88 w 90"/>
              <a:gd name="T3" fmla="*/ 0 h 41"/>
              <a:gd name="T4" fmla="*/ 87 w 90"/>
              <a:gd name="T5" fmla="*/ 35 h 41"/>
              <a:gd name="T6" fmla="*/ 90 w 90"/>
              <a:gd name="T7" fmla="*/ 41 h 41"/>
              <a:gd name="T8" fmla="*/ 0 w 90"/>
              <a:gd name="T9" fmla="*/ 41 h 41"/>
            </a:gdLst>
            <a:ahLst/>
            <a:cxnLst>
              <a:cxn ang="0">
                <a:pos x="T0" y="T1"/>
              </a:cxn>
              <a:cxn ang="0">
                <a:pos x="T2" y="T3"/>
              </a:cxn>
              <a:cxn ang="0">
                <a:pos x="T4" y="T5"/>
              </a:cxn>
              <a:cxn ang="0">
                <a:pos x="T6" y="T7"/>
              </a:cxn>
              <a:cxn ang="0">
                <a:pos x="T8" y="T9"/>
              </a:cxn>
            </a:cxnLst>
            <a:rect l="0" t="0" r="r" b="b"/>
            <a:pathLst>
              <a:path w="90" h="41">
                <a:moveTo>
                  <a:pt x="8" y="0"/>
                </a:moveTo>
                <a:lnTo>
                  <a:pt x="88" y="0"/>
                </a:lnTo>
                <a:lnTo>
                  <a:pt x="87" y="35"/>
                </a:lnTo>
                <a:lnTo>
                  <a:pt x="90" y="41"/>
                </a:lnTo>
                <a:lnTo>
                  <a:pt x="0" y="41"/>
                </a:lnTo>
                <a:close/>
              </a:path>
            </a:pathLst>
          </a:custGeom>
          <a:solidFill>
            <a:srgbClr val="5E5E5E"/>
          </a:solidFill>
          <a:ln>
            <a:noFill/>
          </a:ln>
          <a:effectLst/>
          <a:extLst>
            <a:ext uri="{91240B29-F687-4F45-9708-019B960494DF}">
              <a14:hiddenLine xmlns:a14="http://schemas.microsoft.com/office/drawing/2010/main" w="12700">
                <a:solidFill>
                  <a:srgbClr val="DCDCDC"/>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53" name="Freeform 57"/>
          <p:cNvSpPr>
            <a:spLocks noChangeArrowheads="1"/>
          </p:cNvSpPr>
          <p:nvPr/>
        </p:nvSpPr>
        <p:spPr bwMode="auto">
          <a:xfrm>
            <a:off x="1741488" y="3394075"/>
            <a:ext cx="280987" cy="60325"/>
          </a:xfrm>
          <a:custGeom>
            <a:avLst/>
            <a:gdLst>
              <a:gd name="T0" fmla="*/ 173 w 177"/>
              <a:gd name="T1" fmla="*/ 0 h 38"/>
              <a:gd name="T2" fmla="*/ 173 w 177"/>
              <a:gd name="T3" fmla="*/ 32 h 38"/>
              <a:gd name="T4" fmla="*/ 177 w 177"/>
              <a:gd name="T5" fmla="*/ 38 h 38"/>
              <a:gd name="T6" fmla="*/ 1 w 177"/>
              <a:gd name="T7" fmla="*/ 38 h 38"/>
              <a:gd name="T8" fmla="*/ 0 w 177"/>
              <a:gd name="T9" fmla="*/ 33 h 38"/>
              <a:gd name="T10" fmla="*/ 1 w 177"/>
              <a:gd name="T11" fmla="*/ 0 h 38"/>
            </a:gdLst>
            <a:ahLst/>
            <a:cxnLst>
              <a:cxn ang="0">
                <a:pos x="T0" y="T1"/>
              </a:cxn>
              <a:cxn ang="0">
                <a:pos x="T2" y="T3"/>
              </a:cxn>
              <a:cxn ang="0">
                <a:pos x="T4" y="T5"/>
              </a:cxn>
              <a:cxn ang="0">
                <a:pos x="T6" y="T7"/>
              </a:cxn>
              <a:cxn ang="0">
                <a:pos x="T8" y="T9"/>
              </a:cxn>
              <a:cxn ang="0">
                <a:pos x="T10" y="T11"/>
              </a:cxn>
            </a:cxnLst>
            <a:rect l="0" t="0" r="r" b="b"/>
            <a:pathLst>
              <a:path w="177" h="38">
                <a:moveTo>
                  <a:pt x="173" y="0"/>
                </a:moveTo>
                <a:lnTo>
                  <a:pt x="173" y="32"/>
                </a:lnTo>
                <a:lnTo>
                  <a:pt x="177" y="38"/>
                </a:lnTo>
                <a:lnTo>
                  <a:pt x="1" y="38"/>
                </a:lnTo>
                <a:lnTo>
                  <a:pt x="0" y="33"/>
                </a:lnTo>
                <a:lnTo>
                  <a:pt x="1" y="0"/>
                </a:lnTo>
                <a:close/>
              </a:path>
            </a:pathLst>
          </a:custGeom>
          <a:solidFill>
            <a:srgbClr val="5E5E5E"/>
          </a:solidFill>
          <a:ln>
            <a:noFill/>
          </a:ln>
          <a:effectLst/>
          <a:extLst>
            <a:ext uri="{91240B29-F687-4F45-9708-019B960494DF}">
              <a14:hiddenLine xmlns:a14="http://schemas.microsoft.com/office/drawing/2010/main" w="12700">
                <a:solidFill>
                  <a:srgbClr val="DCDCDC"/>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54" name="Freeform 58"/>
          <p:cNvSpPr>
            <a:spLocks noChangeArrowheads="1"/>
          </p:cNvSpPr>
          <p:nvPr/>
        </p:nvSpPr>
        <p:spPr bwMode="auto">
          <a:xfrm>
            <a:off x="2130425" y="3392488"/>
            <a:ext cx="144463" cy="65087"/>
          </a:xfrm>
          <a:custGeom>
            <a:avLst/>
            <a:gdLst>
              <a:gd name="T0" fmla="*/ 82 w 91"/>
              <a:gd name="T1" fmla="*/ 0 h 41"/>
              <a:gd name="T2" fmla="*/ 2 w 91"/>
              <a:gd name="T3" fmla="*/ 0 h 41"/>
              <a:gd name="T4" fmla="*/ 3 w 91"/>
              <a:gd name="T5" fmla="*/ 35 h 41"/>
              <a:gd name="T6" fmla="*/ 0 w 91"/>
              <a:gd name="T7" fmla="*/ 41 h 41"/>
              <a:gd name="T8" fmla="*/ 91 w 91"/>
              <a:gd name="T9" fmla="*/ 41 h 41"/>
            </a:gdLst>
            <a:ahLst/>
            <a:cxnLst>
              <a:cxn ang="0">
                <a:pos x="T0" y="T1"/>
              </a:cxn>
              <a:cxn ang="0">
                <a:pos x="T2" y="T3"/>
              </a:cxn>
              <a:cxn ang="0">
                <a:pos x="T4" y="T5"/>
              </a:cxn>
              <a:cxn ang="0">
                <a:pos x="T6" y="T7"/>
              </a:cxn>
              <a:cxn ang="0">
                <a:pos x="T8" y="T9"/>
              </a:cxn>
            </a:cxnLst>
            <a:rect l="0" t="0" r="r" b="b"/>
            <a:pathLst>
              <a:path w="91" h="41">
                <a:moveTo>
                  <a:pt x="82" y="0"/>
                </a:moveTo>
                <a:lnTo>
                  <a:pt x="2" y="0"/>
                </a:lnTo>
                <a:lnTo>
                  <a:pt x="3" y="35"/>
                </a:lnTo>
                <a:lnTo>
                  <a:pt x="0" y="41"/>
                </a:lnTo>
                <a:lnTo>
                  <a:pt x="91" y="41"/>
                </a:lnTo>
                <a:close/>
              </a:path>
            </a:pathLst>
          </a:custGeom>
          <a:solidFill>
            <a:srgbClr val="5E5E5E"/>
          </a:solidFill>
          <a:ln>
            <a:noFill/>
          </a:ln>
          <a:effectLst/>
          <a:extLst>
            <a:ext uri="{91240B29-F687-4F45-9708-019B960494DF}">
              <a14:hiddenLine xmlns:a14="http://schemas.microsoft.com/office/drawing/2010/main" w="12700">
                <a:solidFill>
                  <a:srgbClr val="DCDCDC"/>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55" name="Line 59"/>
          <p:cNvSpPr>
            <a:spLocks noChangeShapeType="1"/>
          </p:cNvSpPr>
          <p:nvPr/>
        </p:nvSpPr>
        <p:spPr bwMode="auto">
          <a:xfrm>
            <a:off x="1501775" y="3395663"/>
            <a:ext cx="115888" cy="0"/>
          </a:xfrm>
          <a:prstGeom prst="line">
            <a:avLst/>
          </a:prstGeom>
          <a:noFill/>
          <a:ln w="63500">
            <a:solidFill>
              <a:srgbClr val="C0C0C0"/>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56" name="Line 60"/>
          <p:cNvSpPr>
            <a:spLocks noChangeShapeType="1"/>
          </p:cNvSpPr>
          <p:nvPr/>
        </p:nvSpPr>
        <p:spPr bwMode="auto">
          <a:xfrm flipV="1">
            <a:off x="1617663" y="3398838"/>
            <a:ext cx="0" cy="55562"/>
          </a:xfrm>
          <a:prstGeom prst="line">
            <a:avLst/>
          </a:prstGeom>
          <a:noFill/>
          <a:ln w="63500">
            <a:solidFill>
              <a:srgbClr val="C0C0C0"/>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57" name="Line 61"/>
          <p:cNvSpPr>
            <a:spLocks noChangeShapeType="1"/>
          </p:cNvSpPr>
          <p:nvPr/>
        </p:nvSpPr>
        <p:spPr bwMode="auto">
          <a:xfrm flipV="1">
            <a:off x="1744663" y="3394075"/>
            <a:ext cx="265112" cy="0"/>
          </a:xfrm>
          <a:prstGeom prst="line">
            <a:avLst/>
          </a:prstGeom>
          <a:noFill/>
          <a:ln w="63500">
            <a:solidFill>
              <a:srgbClr val="C0C0C0"/>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58" name="Line 62"/>
          <p:cNvSpPr>
            <a:spLocks noChangeShapeType="1"/>
          </p:cNvSpPr>
          <p:nvPr/>
        </p:nvSpPr>
        <p:spPr bwMode="auto">
          <a:xfrm flipV="1">
            <a:off x="2008188" y="3398838"/>
            <a:ext cx="0" cy="55562"/>
          </a:xfrm>
          <a:prstGeom prst="line">
            <a:avLst/>
          </a:prstGeom>
          <a:noFill/>
          <a:ln w="63500">
            <a:solidFill>
              <a:srgbClr val="C0C0C0"/>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59" name="Line 63"/>
          <p:cNvSpPr>
            <a:spLocks noChangeShapeType="1"/>
          </p:cNvSpPr>
          <p:nvPr/>
        </p:nvSpPr>
        <p:spPr bwMode="auto">
          <a:xfrm>
            <a:off x="2139950" y="3395663"/>
            <a:ext cx="114300" cy="0"/>
          </a:xfrm>
          <a:prstGeom prst="line">
            <a:avLst/>
          </a:prstGeom>
          <a:noFill/>
          <a:ln w="63500">
            <a:solidFill>
              <a:srgbClr val="C0C0C0"/>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60" name="Rectangle 64"/>
          <p:cNvSpPr>
            <a:spLocks noChangeArrowheads="1"/>
          </p:cNvSpPr>
          <p:nvPr/>
        </p:nvSpPr>
        <p:spPr bwMode="auto">
          <a:xfrm>
            <a:off x="1811338" y="3390900"/>
            <a:ext cx="9525" cy="30163"/>
          </a:xfrm>
          <a:prstGeom prst="rect">
            <a:avLst/>
          </a:prstGeom>
          <a:solidFill>
            <a:srgbClr val="737373"/>
          </a:solidFill>
          <a:ln>
            <a:noFill/>
          </a:ln>
          <a:effectLst/>
          <a:extLst>
            <a:ext uri="{91240B29-F687-4F45-9708-019B960494DF}">
              <a14:hiddenLine xmlns:a14="http://schemas.microsoft.com/office/drawing/2010/main" w="12700">
                <a:solidFill>
                  <a:srgbClr val="DCDCDC"/>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61" name="Rectangle 65"/>
          <p:cNvSpPr>
            <a:spLocks noChangeArrowheads="1"/>
          </p:cNvSpPr>
          <p:nvPr/>
        </p:nvSpPr>
        <p:spPr bwMode="auto">
          <a:xfrm>
            <a:off x="1849438" y="3390900"/>
            <a:ext cx="11112" cy="30163"/>
          </a:xfrm>
          <a:prstGeom prst="rect">
            <a:avLst/>
          </a:prstGeom>
          <a:solidFill>
            <a:srgbClr val="737373"/>
          </a:solidFill>
          <a:ln>
            <a:noFill/>
          </a:ln>
          <a:effectLst/>
          <a:extLst>
            <a:ext uri="{91240B29-F687-4F45-9708-019B960494DF}">
              <a14:hiddenLine xmlns:a14="http://schemas.microsoft.com/office/drawing/2010/main" w="12700">
                <a:solidFill>
                  <a:srgbClr val="DCDCDC"/>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62" name="Rectangle 66"/>
          <p:cNvSpPr>
            <a:spLocks noChangeArrowheads="1"/>
          </p:cNvSpPr>
          <p:nvPr/>
        </p:nvSpPr>
        <p:spPr bwMode="auto">
          <a:xfrm>
            <a:off x="1890713" y="3390900"/>
            <a:ext cx="9525" cy="30163"/>
          </a:xfrm>
          <a:prstGeom prst="rect">
            <a:avLst/>
          </a:prstGeom>
          <a:solidFill>
            <a:srgbClr val="737373"/>
          </a:solidFill>
          <a:ln>
            <a:noFill/>
          </a:ln>
          <a:effectLst/>
          <a:extLst>
            <a:ext uri="{91240B29-F687-4F45-9708-019B960494DF}">
              <a14:hiddenLine xmlns:a14="http://schemas.microsoft.com/office/drawing/2010/main" w="12700">
                <a:solidFill>
                  <a:srgbClr val="DCDCDC"/>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63" name="Rectangle 67"/>
          <p:cNvSpPr>
            <a:spLocks noChangeArrowheads="1"/>
          </p:cNvSpPr>
          <p:nvPr/>
        </p:nvSpPr>
        <p:spPr bwMode="auto">
          <a:xfrm>
            <a:off x="1928813" y="3390900"/>
            <a:ext cx="11112" cy="30163"/>
          </a:xfrm>
          <a:prstGeom prst="rect">
            <a:avLst/>
          </a:prstGeom>
          <a:solidFill>
            <a:srgbClr val="737373"/>
          </a:solidFill>
          <a:ln>
            <a:noFill/>
          </a:ln>
          <a:effectLst/>
          <a:extLst>
            <a:ext uri="{91240B29-F687-4F45-9708-019B960494DF}">
              <a14:hiddenLine xmlns:a14="http://schemas.microsoft.com/office/drawing/2010/main" w="12700">
                <a:solidFill>
                  <a:srgbClr val="DCDCDC"/>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64" name="Line 68"/>
          <p:cNvSpPr>
            <a:spLocks noChangeShapeType="1"/>
          </p:cNvSpPr>
          <p:nvPr/>
        </p:nvSpPr>
        <p:spPr bwMode="auto">
          <a:xfrm>
            <a:off x="1809750" y="3468688"/>
            <a:ext cx="442913" cy="0"/>
          </a:xfrm>
          <a:prstGeom prst="line">
            <a:avLst/>
          </a:prstGeom>
          <a:noFill/>
          <a:ln w="12700">
            <a:solidFill>
              <a:srgbClr val="000000"/>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65" name="Line 69"/>
          <p:cNvSpPr>
            <a:spLocks noChangeShapeType="1"/>
          </p:cNvSpPr>
          <p:nvPr/>
        </p:nvSpPr>
        <p:spPr bwMode="auto">
          <a:xfrm flipV="1">
            <a:off x="1811338" y="3478213"/>
            <a:ext cx="446087" cy="1587"/>
          </a:xfrm>
          <a:prstGeom prst="line">
            <a:avLst/>
          </a:prstGeom>
          <a:noFill/>
          <a:ln w="12700">
            <a:solidFill>
              <a:srgbClr val="000000"/>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66" name="Line 70"/>
          <p:cNvSpPr>
            <a:spLocks noChangeShapeType="1"/>
          </p:cNvSpPr>
          <p:nvPr/>
        </p:nvSpPr>
        <p:spPr bwMode="auto">
          <a:xfrm>
            <a:off x="1811338" y="3487738"/>
            <a:ext cx="450850" cy="0"/>
          </a:xfrm>
          <a:prstGeom prst="line">
            <a:avLst/>
          </a:prstGeom>
          <a:noFill/>
          <a:ln w="12700">
            <a:solidFill>
              <a:srgbClr val="000000"/>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67" name="Line 71"/>
          <p:cNvSpPr>
            <a:spLocks noChangeShapeType="1"/>
          </p:cNvSpPr>
          <p:nvPr/>
        </p:nvSpPr>
        <p:spPr bwMode="auto">
          <a:xfrm>
            <a:off x="1811338" y="3498850"/>
            <a:ext cx="458787" cy="0"/>
          </a:xfrm>
          <a:prstGeom prst="line">
            <a:avLst/>
          </a:prstGeom>
          <a:noFill/>
          <a:ln w="12700">
            <a:solidFill>
              <a:srgbClr val="000000"/>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68" name="Freeform 72"/>
          <p:cNvSpPr>
            <a:spLocks noChangeArrowheads="1"/>
          </p:cNvSpPr>
          <p:nvPr/>
        </p:nvSpPr>
        <p:spPr bwMode="auto">
          <a:xfrm>
            <a:off x="1450975" y="3532188"/>
            <a:ext cx="895350" cy="130175"/>
          </a:xfrm>
          <a:custGeom>
            <a:avLst/>
            <a:gdLst>
              <a:gd name="T0" fmla="*/ 0 w 564"/>
              <a:gd name="T1" fmla="*/ 74 h 82"/>
              <a:gd name="T2" fmla="*/ 8 w 564"/>
              <a:gd name="T3" fmla="*/ 82 h 82"/>
              <a:gd name="T4" fmla="*/ 557 w 564"/>
              <a:gd name="T5" fmla="*/ 82 h 82"/>
              <a:gd name="T6" fmla="*/ 564 w 564"/>
              <a:gd name="T7" fmla="*/ 72 h 82"/>
              <a:gd name="T8" fmla="*/ 521 w 564"/>
              <a:gd name="T9" fmla="*/ 0 h 82"/>
              <a:gd name="T10" fmla="*/ 29 w 564"/>
              <a:gd name="T11" fmla="*/ 0 h 82"/>
            </a:gdLst>
            <a:ahLst/>
            <a:cxnLst>
              <a:cxn ang="0">
                <a:pos x="T0" y="T1"/>
              </a:cxn>
              <a:cxn ang="0">
                <a:pos x="T2" y="T3"/>
              </a:cxn>
              <a:cxn ang="0">
                <a:pos x="T4" y="T5"/>
              </a:cxn>
              <a:cxn ang="0">
                <a:pos x="T6" y="T7"/>
              </a:cxn>
              <a:cxn ang="0">
                <a:pos x="T8" y="T9"/>
              </a:cxn>
              <a:cxn ang="0">
                <a:pos x="T10" y="T11"/>
              </a:cxn>
            </a:cxnLst>
            <a:rect l="0" t="0" r="r" b="b"/>
            <a:pathLst>
              <a:path w="564" h="82">
                <a:moveTo>
                  <a:pt x="0" y="74"/>
                </a:moveTo>
                <a:lnTo>
                  <a:pt x="8" y="82"/>
                </a:lnTo>
                <a:lnTo>
                  <a:pt x="557" y="82"/>
                </a:lnTo>
                <a:lnTo>
                  <a:pt x="564" y="72"/>
                </a:lnTo>
                <a:lnTo>
                  <a:pt x="521" y="0"/>
                </a:lnTo>
                <a:lnTo>
                  <a:pt x="29" y="0"/>
                </a:lnTo>
                <a:close/>
              </a:path>
            </a:pathLst>
          </a:custGeom>
          <a:solidFill>
            <a:srgbClr val="808080"/>
          </a:solidFill>
          <a:ln w="50800">
            <a:solidFill>
              <a:srgbClr val="00000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69" name="Freeform 73"/>
          <p:cNvSpPr>
            <a:spLocks noChangeArrowheads="1"/>
          </p:cNvSpPr>
          <p:nvPr/>
        </p:nvSpPr>
        <p:spPr bwMode="auto">
          <a:xfrm>
            <a:off x="1533525" y="3560763"/>
            <a:ext cx="746125" cy="19050"/>
          </a:xfrm>
          <a:custGeom>
            <a:avLst/>
            <a:gdLst>
              <a:gd name="T0" fmla="*/ 4 w 470"/>
              <a:gd name="T1" fmla="*/ 0 h 12"/>
              <a:gd name="T2" fmla="*/ 34 w 470"/>
              <a:gd name="T3" fmla="*/ 0 h 12"/>
              <a:gd name="T4" fmla="*/ 42 w 470"/>
              <a:gd name="T5" fmla="*/ 12 h 12"/>
              <a:gd name="T6" fmla="*/ 46 w 470"/>
              <a:gd name="T7" fmla="*/ 2 h 12"/>
              <a:gd name="T8" fmla="*/ 72 w 470"/>
              <a:gd name="T9" fmla="*/ 2 h 12"/>
              <a:gd name="T10" fmla="*/ 78 w 470"/>
              <a:gd name="T11" fmla="*/ 10 h 12"/>
              <a:gd name="T12" fmla="*/ 84 w 470"/>
              <a:gd name="T13" fmla="*/ 1 h 12"/>
              <a:gd name="T14" fmla="*/ 115 w 470"/>
              <a:gd name="T15" fmla="*/ 1 h 12"/>
              <a:gd name="T16" fmla="*/ 119 w 470"/>
              <a:gd name="T17" fmla="*/ 10 h 12"/>
              <a:gd name="T18" fmla="*/ 126 w 470"/>
              <a:gd name="T19" fmla="*/ 1 h 12"/>
              <a:gd name="T20" fmla="*/ 160 w 470"/>
              <a:gd name="T21" fmla="*/ 0 h 12"/>
              <a:gd name="T22" fmla="*/ 165 w 470"/>
              <a:gd name="T23" fmla="*/ 11 h 12"/>
              <a:gd name="T24" fmla="*/ 171 w 470"/>
              <a:gd name="T25" fmla="*/ 1 h 12"/>
              <a:gd name="T26" fmla="*/ 198 w 470"/>
              <a:gd name="T27" fmla="*/ 1 h 12"/>
              <a:gd name="T28" fmla="*/ 203 w 470"/>
              <a:gd name="T29" fmla="*/ 10 h 12"/>
              <a:gd name="T30" fmla="*/ 209 w 470"/>
              <a:gd name="T31" fmla="*/ 1 h 12"/>
              <a:gd name="T32" fmla="*/ 240 w 470"/>
              <a:gd name="T33" fmla="*/ 1 h 12"/>
              <a:gd name="T34" fmla="*/ 242 w 470"/>
              <a:gd name="T35" fmla="*/ 10 h 12"/>
              <a:gd name="T36" fmla="*/ 249 w 470"/>
              <a:gd name="T37" fmla="*/ 1 h 12"/>
              <a:gd name="T38" fmla="*/ 278 w 470"/>
              <a:gd name="T39" fmla="*/ 2 h 12"/>
              <a:gd name="T40" fmla="*/ 283 w 470"/>
              <a:gd name="T41" fmla="*/ 10 h 12"/>
              <a:gd name="T42" fmla="*/ 290 w 470"/>
              <a:gd name="T43" fmla="*/ 1 h 12"/>
              <a:gd name="T44" fmla="*/ 319 w 470"/>
              <a:gd name="T45" fmla="*/ 1 h 12"/>
              <a:gd name="T46" fmla="*/ 325 w 470"/>
              <a:gd name="T47" fmla="*/ 12 h 12"/>
              <a:gd name="T48" fmla="*/ 331 w 470"/>
              <a:gd name="T49" fmla="*/ 2 h 12"/>
              <a:gd name="T50" fmla="*/ 357 w 470"/>
              <a:gd name="T51" fmla="*/ 1 h 12"/>
              <a:gd name="T52" fmla="*/ 364 w 470"/>
              <a:gd name="T53" fmla="*/ 10 h 12"/>
              <a:gd name="T54" fmla="*/ 367 w 470"/>
              <a:gd name="T55" fmla="*/ 1 h 12"/>
              <a:gd name="T56" fmla="*/ 391 w 470"/>
              <a:gd name="T57" fmla="*/ 1 h 12"/>
              <a:gd name="T58" fmla="*/ 396 w 470"/>
              <a:gd name="T59" fmla="*/ 10 h 12"/>
              <a:gd name="T60" fmla="*/ 402 w 470"/>
              <a:gd name="T61" fmla="*/ 2 h 12"/>
              <a:gd name="T62" fmla="*/ 424 w 470"/>
              <a:gd name="T63" fmla="*/ 1 h 12"/>
              <a:gd name="T64" fmla="*/ 432 w 470"/>
              <a:gd name="T65" fmla="*/ 9 h 12"/>
              <a:gd name="T66" fmla="*/ 439 w 470"/>
              <a:gd name="T67" fmla="*/ 1 h 12"/>
              <a:gd name="T68" fmla="*/ 460 w 470"/>
              <a:gd name="T69" fmla="*/ 0 h 12"/>
              <a:gd name="T70" fmla="*/ 470 w 470"/>
              <a:gd name="T71" fmla="*/ 10 h 12"/>
              <a:gd name="T72" fmla="*/ 0 w 470"/>
              <a:gd name="T73" fmla="*/ 12 h 12"/>
              <a:gd name="T74" fmla="*/ 3 w 470"/>
              <a:gd name="T75" fmla="*/ 12 h 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470" h="12">
                <a:moveTo>
                  <a:pt x="4" y="0"/>
                </a:moveTo>
                <a:lnTo>
                  <a:pt x="34" y="0"/>
                </a:lnTo>
                <a:lnTo>
                  <a:pt x="42" y="12"/>
                </a:lnTo>
                <a:lnTo>
                  <a:pt x="46" y="2"/>
                </a:lnTo>
                <a:lnTo>
                  <a:pt x="72" y="2"/>
                </a:lnTo>
                <a:lnTo>
                  <a:pt x="78" y="10"/>
                </a:lnTo>
                <a:lnTo>
                  <a:pt x="84" y="1"/>
                </a:lnTo>
                <a:lnTo>
                  <a:pt x="115" y="1"/>
                </a:lnTo>
                <a:lnTo>
                  <a:pt x="119" y="10"/>
                </a:lnTo>
                <a:lnTo>
                  <a:pt x="126" y="1"/>
                </a:lnTo>
                <a:lnTo>
                  <a:pt x="160" y="0"/>
                </a:lnTo>
                <a:lnTo>
                  <a:pt x="165" y="11"/>
                </a:lnTo>
                <a:lnTo>
                  <a:pt x="171" y="1"/>
                </a:lnTo>
                <a:lnTo>
                  <a:pt x="198" y="1"/>
                </a:lnTo>
                <a:lnTo>
                  <a:pt x="203" y="10"/>
                </a:lnTo>
                <a:lnTo>
                  <a:pt x="209" y="1"/>
                </a:lnTo>
                <a:lnTo>
                  <a:pt x="240" y="1"/>
                </a:lnTo>
                <a:lnTo>
                  <a:pt x="242" y="10"/>
                </a:lnTo>
                <a:lnTo>
                  <a:pt x="249" y="1"/>
                </a:lnTo>
                <a:lnTo>
                  <a:pt x="278" y="2"/>
                </a:lnTo>
                <a:lnTo>
                  <a:pt x="283" y="10"/>
                </a:lnTo>
                <a:lnTo>
                  <a:pt x="290" y="1"/>
                </a:lnTo>
                <a:lnTo>
                  <a:pt x="319" y="1"/>
                </a:lnTo>
                <a:lnTo>
                  <a:pt x="325" y="12"/>
                </a:lnTo>
                <a:lnTo>
                  <a:pt x="331" y="2"/>
                </a:lnTo>
                <a:lnTo>
                  <a:pt x="357" y="1"/>
                </a:lnTo>
                <a:lnTo>
                  <a:pt x="364" y="10"/>
                </a:lnTo>
                <a:lnTo>
                  <a:pt x="367" y="1"/>
                </a:lnTo>
                <a:lnTo>
                  <a:pt x="391" y="1"/>
                </a:lnTo>
                <a:lnTo>
                  <a:pt x="396" y="10"/>
                </a:lnTo>
                <a:lnTo>
                  <a:pt x="402" y="2"/>
                </a:lnTo>
                <a:lnTo>
                  <a:pt x="424" y="1"/>
                </a:lnTo>
                <a:lnTo>
                  <a:pt x="432" y="9"/>
                </a:lnTo>
                <a:lnTo>
                  <a:pt x="439" y="1"/>
                </a:lnTo>
                <a:lnTo>
                  <a:pt x="460" y="0"/>
                </a:lnTo>
                <a:lnTo>
                  <a:pt x="470" y="10"/>
                </a:lnTo>
                <a:lnTo>
                  <a:pt x="0" y="12"/>
                </a:lnTo>
                <a:lnTo>
                  <a:pt x="3" y="12"/>
                </a:lnTo>
                <a:close/>
              </a:path>
            </a:pathLst>
          </a:custGeom>
          <a:solidFill>
            <a:srgbClr val="C0C0C0"/>
          </a:solidFill>
          <a:ln>
            <a:noFill/>
          </a:ln>
          <a:effectLst/>
          <a:extLst>
            <a:ext uri="{91240B29-F687-4F45-9708-019B960494DF}">
              <a14:hiddenLine xmlns:a14="http://schemas.microsoft.com/office/drawing/2010/main" w="12700">
                <a:solidFill>
                  <a:srgbClr val="C0C0C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70" name="Freeform 74"/>
          <p:cNvSpPr>
            <a:spLocks noChangeArrowheads="1"/>
          </p:cNvSpPr>
          <p:nvPr/>
        </p:nvSpPr>
        <p:spPr bwMode="auto">
          <a:xfrm>
            <a:off x="1560513" y="3586163"/>
            <a:ext cx="679450" cy="19050"/>
          </a:xfrm>
          <a:custGeom>
            <a:avLst/>
            <a:gdLst>
              <a:gd name="T0" fmla="*/ 4 w 428"/>
              <a:gd name="T1" fmla="*/ 2 h 12"/>
              <a:gd name="T2" fmla="*/ 30 w 428"/>
              <a:gd name="T3" fmla="*/ 2 h 12"/>
              <a:gd name="T4" fmla="*/ 36 w 428"/>
              <a:gd name="T5" fmla="*/ 10 h 12"/>
              <a:gd name="T6" fmla="*/ 42 w 428"/>
              <a:gd name="T7" fmla="*/ 1 h 12"/>
              <a:gd name="T8" fmla="*/ 72 w 428"/>
              <a:gd name="T9" fmla="*/ 1 h 12"/>
              <a:gd name="T10" fmla="*/ 76 w 428"/>
              <a:gd name="T11" fmla="*/ 11 h 12"/>
              <a:gd name="T12" fmla="*/ 84 w 428"/>
              <a:gd name="T13" fmla="*/ 1 h 12"/>
              <a:gd name="T14" fmla="*/ 118 w 428"/>
              <a:gd name="T15" fmla="*/ 0 h 12"/>
              <a:gd name="T16" fmla="*/ 123 w 428"/>
              <a:gd name="T17" fmla="*/ 11 h 12"/>
              <a:gd name="T18" fmla="*/ 129 w 428"/>
              <a:gd name="T19" fmla="*/ 1 h 12"/>
              <a:gd name="T20" fmla="*/ 157 w 428"/>
              <a:gd name="T21" fmla="*/ 1 h 12"/>
              <a:gd name="T22" fmla="*/ 161 w 428"/>
              <a:gd name="T23" fmla="*/ 10 h 12"/>
              <a:gd name="T24" fmla="*/ 167 w 428"/>
              <a:gd name="T25" fmla="*/ 1 h 12"/>
              <a:gd name="T26" fmla="*/ 198 w 428"/>
              <a:gd name="T27" fmla="*/ 1 h 12"/>
              <a:gd name="T28" fmla="*/ 200 w 428"/>
              <a:gd name="T29" fmla="*/ 10 h 12"/>
              <a:gd name="T30" fmla="*/ 207 w 428"/>
              <a:gd name="T31" fmla="*/ 1 h 12"/>
              <a:gd name="T32" fmla="*/ 236 w 428"/>
              <a:gd name="T33" fmla="*/ 2 h 12"/>
              <a:gd name="T34" fmla="*/ 240 w 428"/>
              <a:gd name="T35" fmla="*/ 10 h 12"/>
              <a:gd name="T36" fmla="*/ 247 w 428"/>
              <a:gd name="T37" fmla="*/ 1 h 12"/>
              <a:gd name="T38" fmla="*/ 276 w 428"/>
              <a:gd name="T39" fmla="*/ 1 h 12"/>
              <a:gd name="T40" fmla="*/ 282 w 428"/>
              <a:gd name="T41" fmla="*/ 12 h 12"/>
              <a:gd name="T42" fmla="*/ 289 w 428"/>
              <a:gd name="T43" fmla="*/ 2 h 12"/>
              <a:gd name="T44" fmla="*/ 315 w 428"/>
              <a:gd name="T45" fmla="*/ 1 h 12"/>
              <a:gd name="T46" fmla="*/ 321 w 428"/>
              <a:gd name="T47" fmla="*/ 10 h 12"/>
              <a:gd name="T48" fmla="*/ 325 w 428"/>
              <a:gd name="T49" fmla="*/ 1 h 12"/>
              <a:gd name="T50" fmla="*/ 349 w 428"/>
              <a:gd name="T51" fmla="*/ 1 h 12"/>
              <a:gd name="T52" fmla="*/ 354 w 428"/>
              <a:gd name="T53" fmla="*/ 10 h 12"/>
              <a:gd name="T54" fmla="*/ 360 w 428"/>
              <a:gd name="T55" fmla="*/ 2 h 12"/>
              <a:gd name="T56" fmla="*/ 382 w 428"/>
              <a:gd name="T57" fmla="*/ 1 h 12"/>
              <a:gd name="T58" fmla="*/ 389 w 428"/>
              <a:gd name="T59" fmla="*/ 9 h 12"/>
              <a:gd name="T60" fmla="*/ 397 w 428"/>
              <a:gd name="T61" fmla="*/ 1 h 12"/>
              <a:gd name="T62" fmla="*/ 418 w 428"/>
              <a:gd name="T63" fmla="*/ 0 h 12"/>
              <a:gd name="T64" fmla="*/ 428 w 428"/>
              <a:gd name="T65" fmla="*/ 11 h 12"/>
              <a:gd name="T66" fmla="*/ 0 w 428"/>
              <a:gd name="T67" fmla="*/ 12 h 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Lst>
            <a:rect l="0" t="0" r="r" b="b"/>
            <a:pathLst>
              <a:path w="428" h="12">
                <a:moveTo>
                  <a:pt x="4" y="2"/>
                </a:moveTo>
                <a:lnTo>
                  <a:pt x="30" y="2"/>
                </a:lnTo>
                <a:lnTo>
                  <a:pt x="36" y="10"/>
                </a:lnTo>
                <a:lnTo>
                  <a:pt x="42" y="1"/>
                </a:lnTo>
                <a:lnTo>
                  <a:pt x="72" y="1"/>
                </a:lnTo>
                <a:lnTo>
                  <a:pt x="76" y="11"/>
                </a:lnTo>
                <a:lnTo>
                  <a:pt x="84" y="1"/>
                </a:lnTo>
                <a:lnTo>
                  <a:pt x="118" y="0"/>
                </a:lnTo>
                <a:lnTo>
                  <a:pt x="123" y="11"/>
                </a:lnTo>
                <a:lnTo>
                  <a:pt x="129" y="1"/>
                </a:lnTo>
                <a:lnTo>
                  <a:pt x="157" y="1"/>
                </a:lnTo>
                <a:lnTo>
                  <a:pt x="161" y="10"/>
                </a:lnTo>
                <a:lnTo>
                  <a:pt x="167" y="1"/>
                </a:lnTo>
                <a:lnTo>
                  <a:pt x="198" y="1"/>
                </a:lnTo>
                <a:lnTo>
                  <a:pt x="200" y="10"/>
                </a:lnTo>
                <a:lnTo>
                  <a:pt x="207" y="1"/>
                </a:lnTo>
                <a:lnTo>
                  <a:pt x="236" y="2"/>
                </a:lnTo>
                <a:lnTo>
                  <a:pt x="240" y="10"/>
                </a:lnTo>
                <a:lnTo>
                  <a:pt x="247" y="1"/>
                </a:lnTo>
                <a:lnTo>
                  <a:pt x="276" y="1"/>
                </a:lnTo>
                <a:lnTo>
                  <a:pt x="282" y="12"/>
                </a:lnTo>
                <a:lnTo>
                  <a:pt x="289" y="2"/>
                </a:lnTo>
                <a:lnTo>
                  <a:pt x="315" y="1"/>
                </a:lnTo>
                <a:lnTo>
                  <a:pt x="321" y="10"/>
                </a:lnTo>
                <a:lnTo>
                  <a:pt x="325" y="1"/>
                </a:lnTo>
                <a:lnTo>
                  <a:pt x="349" y="1"/>
                </a:lnTo>
                <a:lnTo>
                  <a:pt x="354" y="10"/>
                </a:lnTo>
                <a:lnTo>
                  <a:pt x="360" y="2"/>
                </a:lnTo>
                <a:lnTo>
                  <a:pt x="382" y="1"/>
                </a:lnTo>
                <a:lnTo>
                  <a:pt x="389" y="9"/>
                </a:lnTo>
                <a:lnTo>
                  <a:pt x="397" y="1"/>
                </a:lnTo>
                <a:lnTo>
                  <a:pt x="418" y="0"/>
                </a:lnTo>
                <a:lnTo>
                  <a:pt x="428" y="11"/>
                </a:lnTo>
                <a:lnTo>
                  <a:pt x="0" y="12"/>
                </a:lnTo>
                <a:close/>
              </a:path>
            </a:pathLst>
          </a:custGeom>
          <a:solidFill>
            <a:srgbClr val="C0C0C0"/>
          </a:solidFill>
          <a:ln>
            <a:noFill/>
          </a:ln>
          <a:effectLst/>
          <a:extLst>
            <a:ext uri="{91240B29-F687-4F45-9708-019B960494DF}">
              <a14:hiddenLine xmlns:a14="http://schemas.microsoft.com/office/drawing/2010/main" w="12700">
                <a:solidFill>
                  <a:srgbClr val="C0C0C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71" name="Freeform 75"/>
          <p:cNvSpPr>
            <a:spLocks noChangeArrowheads="1"/>
          </p:cNvSpPr>
          <p:nvPr/>
        </p:nvSpPr>
        <p:spPr bwMode="auto">
          <a:xfrm>
            <a:off x="1600200" y="3614738"/>
            <a:ext cx="619125" cy="19050"/>
          </a:xfrm>
          <a:custGeom>
            <a:avLst/>
            <a:gdLst>
              <a:gd name="T0" fmla="*/ 4 w 390"/>
              <a:gd name="T1" fmla="*/ 2 h 12"/>
              <a:gd name="T2" fmla="*/ 30 w 390"/>
              <a:gd name="T3" fmla="*/ 2 h 12"/>
              <a:gd name="T4" fmla="*/ 35 w 390"/>
              <a:gd name="T5" fmla="*/ 11 h 12"/>
              <a:gd name="T6" fmla="*/ 42 w 390"/>
              <a:gd name="T7" fmla="*/ 1 h 12"/>
              <a:gd name="T8" fmla="*/ 72 w 390"/>
              <a:gd name="T9" fmla="*/ 0 h 12"/>
              <a:gd name="T10" fmla="*/ 76 w 390"/>
              <a:gd name="T11" fmla="*/ 11 h 12"/>
              <a:gd name="T12" fmla="*/ 83 w 390"/>
              <a:gd name="T13" fmla="*/ 0 h 12"/>
              <a:gd name="T14" fmla="*/ 118 w 390"/>
              <a:gd name="T15" fmla="*/ 0 h 12"/>
              <a:gd name="T16" fmla="*/ 123 w 390"/>
              <a:gd name="T17" fmla="*/ 11 h 12"/>
              <a:gd name="T18" fmla="*/ 129 w 390"/>
              <a:gd name="T19" fmla="*/ 1 h 12"/>
              <a:gd name="T20" fmla="*/ 156 w 390"/>
              <a:gd name="T21" fmla="*/ 0 h 12"/>
              <a:gd name="T22" fmla="*/ 161 w 390"/>
              <a:gd name="T23" fmla="*/ 10 h 12"/>
              <a:gd name="T24" fmla="*/ 167 w 390"/>
              <a:gd name="T25" fmla="*/ 0 h 12"/>
              <a:gd name="T26" fmla="*/ 198 w 390"/>
              <a:gd name="T27" fmla="*/ 1 h 12"/>
              <a:gd name="T28" fmla="*/ 200 w 390"/>
              <a:gd name="T29" fmla="*/ 11 h 12"/>
              <a:gd name="T30" fmla="*/ 207 w 390"/>
              <a:gd name="T31" fmla="*/ 1 h 12"/>
              <a:gd name="T32" fmla="*/ 235 w 390"/>
              <a:gd name="T33" fmla="*/ 1 h 12"/>
              <a:gd name="T34" fmla="*/ 241 w 390"/>
              <a:gd name="T35" fmla="*/ 11 h 12"/>
              <a:gd name="T36" fmla="*/ 247 w 390"/>
              <a:gd name="T37" fmla="*/ 0 h 12"/>
              <a:gd name="T38" fmla="*/ 277 w 390"/>
              <a:gd name="T39" fmla="*/ 0 h 12"/>
              <a:gd name="T40" fmla="*/ 282 w 390"/>
              <a:gd name="T41" fmla="*/ 11 h 12"/>
              <a:gd name="T42" fmla="*/ 289 w 390"/>
              <a:gd name="T43" fmla="*/ 2 h 12"/>
              <a:gd name="T44" fmla="*/ 315 w 390"/>
              <a:gd name="T45" fmla="*/ 0 h 12"/>
              <a:gd name="T46" fmla="*/ 321 w 390"/>
              <a:gd name="T47" fmla="*/ 10 h 12"/>
              <a:gd name="T48" fmla="*/ 325 w 390"/>
              <a:gd name="T49" fmla="*/ 0 h 12"/>
              <a:gd name="T50" fmla="*/ 349 w 390"/>
              <a:gd name="T51" fmla="*/ 1 h 12"/>
              <a:gd name="T52" fmla="*/ 354 w 390"/>
              <a:gd name="T53" fmla="*/ 10 h 12"/>
              <a:gd name="T54" fmla="*/ 360 w 390"/>
              <a:gd name="T55" fmla="*/ 1 h 12"/>
              <a:gd name="T56" fmla="*/ 382 w 390"/>
              <a:gd name="T57" fmla="*/ 0 h 12"/>
              <a:gd name="T58" fmla="*/ 390 w 390"/>
              <a:gd name="T59" fmla="*/ 9 h 12"/>
              <a:gd name="T60" fmla="*/ 0 w 390"/>
              <a:gd name="T61" fmla="*/ 12 h 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390" h="12">
                <a:moveTo>
                  <a:pt x="4" y="2"/>
                </a:moveTo>
                <a:lnTo>
                  <a:pt x="30" y="2"/>
                </a:lnTo>
                <a:lnTo>
                  <a:pt x="35" y="11"/>
                </a:lnTo>
                <a:lnTo>
                  <a:pt x="42" y="1"/>
                </a:lnTo>
                <a:lnTo>
                  <a:pt x="72" y="0"/>
                </a:lnTo>
                <a:lnTo>
                  <a:pt x="76" y="11"/>
                </a:lnTo>
                <a:lnTo>
                  <a:pt x="83" y="0"/>
                </a:lnTo>
                <a:lnTo>
                  <a:pt x="118" y="0"/>
                </a:lnTo>
                <a:lnTo>
                  <a:pt x="123" y="11"/>
                </a:lnTo>
                <a:lnTo>
                  <a:pt x="129" y="1"/>
                </a:lnTo>
                <a:lnTo>
                  <a:pt x="156" y="0"/>
                </a:lnTo>
                <a:lnTo>
                  <a:pt x="161" y="10"/>
                </a:lnTo>
                <a:lnTo>
                  <a:pt x="167" y="0"/>
                </a:lnTo>
                <a:lnTo>
                  <a:pt x="198" y="1"/>
                </a:lnTo>
                <a:lnTo>
                  <a:pt x="200" y="11"/>
                </a:lnTo>
                <a:lnTo>
                  <a:pt x="207" y="1"/>
                </a:lnTo>
                <a:lnTo>
                  <a:pt x="235" y="1"/>
                </a:lnTo>
                <a:lnTo>
                  <a:pt x="241" y="11"/>
                </a:lnTo>
                <a:lnTo>
                  <a:pt x="247" y="0"/>
                </a:lnTo>
                <a:lnTo>
                  <a:pt x="277" y="0"/>
                </a:lnTo>
                <a:lnTo>
                  <a:pt x="282" y="11"/>
                </a:lnTo>
                <a:lnTo>
                  <a:pt x="289" y="2"/>
                </a:lnTo>
                <a:lnTo>
                  <a:pt x="315" y="0"/>
                </a:lnTo>
                <a:lnTo>
                  <a:pt x="321" y="10"/>
                </a:lnTo>
                <a:lnTo>
                  <a:pt x="325" y="0"/>
                </a:lnTo>
                <a:lnTo>
                  <a:pt x="349" y="1"/>
                </a:lnTo>
                <a:lnTo>
                  <a:pt x="354" y="10"/>
                </a:lnTo>
                <a:lnTo>
                  <a:pt x="360" y="1"/>
                </a:lnTo>
                <a:lnTo>
                  <a:pt x="382" y="0"/>
                </a:lnTo>
                <a:lnTo>
                  <a:pt x="390" y="9"/>
                </a:lnTo>
                <a:lnTo>
                  <a:pt x="0" y="12"/>
                </a:lnTo>
                <a:close/>
              </a:path>
            </a:pathLst>
          </a:custGeom>
          <a:solidFill>
            <a:srgbClr val="C0C0C0"/>
          </a:solidFill>
          <a:ln>
            <a:noFill/>
          </a:ln>
          <a:effectLst/>
          <a:extLst>
            <a:ext uri="{91240B29-F687-4F45-9708-019B960494DF}">
              <a14:hiddenLine xmlns:a14="http://schemas.microsoft.com/office/drawing/2010/main" w="12700">
                <a:solidFill>
                  <a:srgbClr val="C0C0C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72" name="Freeform 76"/>
          <p:cNvSpPr>
            <a:spLocks noChangeArrowheads="1"/>
          </p:cNvSpPr>
          <p:nvPr/>
        </p:nvSpPr>
        <p:spPr bwMode="auto">
          <a:xfrm>
            <a:off x="1493838" y="3533775"/>
            <a:ext cx="788987" cy="19050"/>
          </a:xfrm>
          <a:custGeom>
            <a:avLst/>
            <a:gdLst>
              <a:gd name="T0" fmla="*/ 4 w 497"/>
              <a:gd name="T1" fmla="*/ 0 h 12"/>
              <a:gd name="T2" fmla="*/ 34 w 497"/>
              <a:gd name="T3" fmla="*/ 0 h 12"/>
              <a:gd name="T4" fmla="*/ 42 w 497"/>
              <a:gd name="T5" fmla="*/ 12 h 12"/>
              <a:gd name="T6" fmla="*/ 46 w 497"/>
              <a:gd name="T7" fmla="*/ 2 h 12"/>
              <a:gd name="T8" fmla="*/ 72 w 497"/>
              <a:gd name="T9" fmla="*/ 2 h 12"/>
              <a:gd name="T10" fmla="*/ 78 w 497"/>
              <a:gd name="T11" fmla="*/ 11 h 12"/>
              <a:gd name="T12" fmla="*/ 84 w 497"/>
              <a:gd name="T13" fmla="*/ 1 h 12"/>
              <a:gd name="T14" fmla="*/ 115 w 497"/>
              <a:gd name="T15" fmla="*/ 1 h 12"/>
              <a:gd name="T16" fmla="*/ 118 w 497"/>
              <a:gd name="T17" fmla="*/ 11 h 12"/>
              <a:gd name="T18" fmla="*/ 126 w 497"/>
              <a:gd name="T19" fmla="*/ 1 h 12"/>
              <a:gd name="T20" fmla="*/ 160 w 497"/>
              <a:gd name="T21" fmla="*/ 0 h 12"/>
              <a:gd name="T22" fmla="*/ 165 w 497"/>
              <a:gd name="T23" fmla="*/ 11 h 12"/>
              <a:gd name="T24" fmla="*/ 171 w 497"/>
              <a:gd name="T25" fmla="*/ 1 h 12"/>
              <a:gd name="T26" fmla="*/ 199 w 497"/>
              <a:gd name="T27" fmla="*/ 1 h 12"/>
              <a:gd name="T28" fmla="*/ 203 w 497"/>
              <a:gd name="T29" fmla="*/ 10 h 12"/>
              <a:gd name="T30" fmla="*/ 209 w 497"/>
              <a:gd name="T31" fmla="*/ 1 h 12"/>
              <a:gd name="T32" fmla="*/ 240 w 497"/>
              <a:gd name="T33" fmla="*/ 1 h 12"/>
              <a:gd name="T34" fmla="*/ 242 w 497"/>
              <a:gd name="T35" fmla="*/ 11 h 12"/>
              <a:gd name="T36" fmla="*/ 249 w 497"/>
              <a:gd name="T37" fmla="*/ 1 h 12"/>
              <a:gd name="T38" fmla="*/ 278 w 497"/>
              <a:gd name="T39" fmla="*/ 1 h 12"/>
              <a:gd name="T40" fmla="*/ 283 w 497"/>
              <a:gd name="T41" fmla="*/ 11 h 12"/>
              <a:gd name="T42" fmla="*/ 290 w 497"/>
              <a:gd name="T43" fmla="*/ 1 h 12"/>
              <a:gd name="T44" fmla="*/ 319 w 497"/>
              <a:gd name="T45" fmla="*/ 1 h 12"/>
              <a:gd name="T46" fmla="*/ 324 w 497"/>
              <a:gd name="T47" fmla="*/ 11 h 12"/>
              <a:gd name="T48" fmla="*/ 331 w 497"/>
              <a:gd name="T49" fmla="*/ 2 h 12"/>
              <a:gd name="T50" fmla="*/ 357 w 497"/>
              <a:gd name="T51" fmla="*/ 1 h 12"/>
              <a:gd name="T52" fmla="*/ 363 w 497"/>
              <a:gd name="T53" fmla="*/ 10 h 12"/>
              <a:gd name="T54" fmla="*/ 367 w 497"/>
              <a:gd name="T55" fmla="*/ 1 h 12"/>
              <a:gd name="T56" fmla="*/ 391 w 497"/>
              <a:gd name="T57" fmla="*/ 1 h 12"/>
              <a:gd name="T58" fmla="*/ 396 w 497"/>
              <a:gd name="T59" fmla="*/ 10 h 12"/>
              <a:gd name="T60" fmla="*/ 402 w 497"/>
              <a:gd name="T61" fmla="*/ 1 h 12"/>
              <a:gd name="T62" fmla="*/ 424 w 497"/>
              <a:gd name="T63" fmla="*/ 1 h 12"/>
              <a:gd name="T64" fmla="*/ 430 w 497"/>
              <a:gd name="T65" fmla="*/ 11 h 12"/>
              <a:gd name="T66" fmla="*/ 436 w 497"/>
              <a:gd name="T67" fmla="*/ 1 h 12"/>
              <a:gd name="T68" fmla="*/ 458 w 497"/>
              <a:gd name="T69" fmla="*/ 2 h 12"/>
              <a:gd name="T70" fmla="*/ 462 w 497"/>
              <a:gd name="T71" fmla="*/ 11 h 12"/>
              <a:gd name="T72" fmla="*/ 467 w 497"/>
              <a:gd name="T73" fmla="*/ 2 h 12"/>
              <a:gd name="T74" fmla="*/ 492 w 497"/>
              <a:gd name="T75" fmla="*/ 3 h 12"/>
              <a:gd name="T76" fmla="*/ 497 w 497"/>
              <a:gd name="T77" fmla="*/ 11 h 12"/>
              <a:gd name="T78" fmla="*/ 0 w 497"/>
              <a:gd name="T79" fmla="*/ 12 h 12"/>
              <a:gd name="T80" fmla="*/ 3 w 497"/>
              <a:gd name="T81" fmla="*/ 12 h 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Lst>
            <a:rect l="0" t="0" r="r" b="b"/>
            <a:pathLst>
              <a:path w="497" h="12">
                <a:moveTo>
                  <a:pt x="4" y="0"/>
                </a:moveTo>
                <a:lnTo>
                  <a:pt x="34" y="0"/>
                </a:lnTo>
                <a:lnTo>
                  <a:pt x="42" y="12"/>
                </a:lnTo>
                <a:lnTo>
                  <a:pt x="46" y="2"/>
                </a:lnTo>
                <a:lnTo>
                  <a:pt x="72" y="2"/>
                </a:lnTo>
                <a:lnTo>
                  <a:pt x="78" y="11"/>
                </a:lnTo>
                <a:lnTo>
                  <a:pt x="84" y="1"/>
                </a:lnTo>
                <a:lnTo>
                  <a:pt x="115" y="1"/>
                </a:lnTo>
                <a:lnTo>
                  <a:pt x="118" y="11"/>
                </a:lnTo>
                <a:lnTo>
                  <a:pt x="126" y="1"/>
                </a:lnTo>
                <a:lnTo>
                  <a:pt x="160" y="0"/>
                </a:lnTo>
                <a:lnTo>
                  <a:pt x="165" y="11"/>
                </a:lnTo>
                <a:lnTo>
                  <a:pt x="171" y="1"/>
                </a:lnTo>
                <a:lnTo>
                  <a:pt x="199" y="1"/>
                </a:lnTo>
                <a:lnTo>
                  <a:pt x="203" y="10"/>
                </a:lnTo>
                <a:lnTo>
                  <a:pt x="209" y="1"/>
                </a:lnTo>
                <a:lnTo>
                  <a:pt x="240" y="1"/>
                </a:lnTo>
                <a:lnTo>
                  <a:pt x="242" y="11"/>
                </a:lnTo>
                <a:lnTo>
                  <a:pt x="249" y="1"/>
                </a:lnTo>
                <a:lnTo>
                  <a:pt x="278" y="1"/>
                </a:lnTo>
                <a:lnTo>
                  <a:pt x="283" y="11"/>
                </a:lnTo>
                <a:lnTo>
                  <a:pt x="290" y="1"/>
                </a:lnTo>
                <a:lnTo>
                  <a:pt x="319" y="1"/>
                </a:lnTo>
                <a:lnTo>
                  <a:pt x="324" y="11"/>
                </a:lnTo>
                <a:lnTo>
                  <a:pt x="331" y="2"/>
                </a:lnTo>
                <a:lnTo>
                  <a:pt x="357" y="1"/>
                </a:lnTo>
                <a:lnTo>
                  <a:pt x="363" y="10"/>
                </a:lnTo>
                <a:lnTo>
                  <a:pt x="367" y="1"/>
                </a:lnTo>
                <a:lnTo>
                  <a:pt x="391" y="1"/>
                </a:lnTo>
                <a:lnTo>
                  <a:pt x="396" y="10"/>
                </a:lnTo>
                <a:lnTo>
                  <a:pt x="402" y="1"/>
                </a:lnTo>
                <a:lnTo>
                  <a:pt x="424" y="1"/>
                </a:lnTo>
                <a:lnTo>
                  <a:pt x="430" y="11"/>
                </a:lnTo>
                <a:lnTo>
                  <a:pt x="436" y="1"/>
                </a:lnTo>
                <a:lnTo>
                  <a:pt x="458" y="2"/>
                </a:lnTo>
                <a:lnTo>
                  <a:pt x="462" y="11"/>
                </a:lnTo>
                <a:lnTo>
                  <a:pt x="467" y="2"/>
                </a:lnTo>
                <a:lnTo>
                  <a:pt x="492" y="3"/>
                </a:lnTo>
                <a:lnTo>
                  <a:pt x="497" y="11"/>
                </a:lnTo>
                <a:lnTo>
                  <a:pt x="0" y="12"/>
                </a:lnTo>
                <a:lnTo>
                  <a:pt x="3" y="12"/>
                </a:lnTo>
                <a:close/>
              </a:path>
            </a:pathLst>
          </a:custGeom>
          <a:solidFill>
            <a:srgbClr val="C0C0C0"/>
          </a:solidFill>
          <a:ln>
            <a:noFill/>
          </a:ln>
          <a:effectLst/>
          <a:extLst>
            <a:ext uri="{91240B29-F687-4F45-9708-019B960494DF}">
              <a14:hiddenLine xmlns:a14="http://schemas.microsoft.com/office/drawing/2010/main" w="12700">
                <a:solidFill>
                  <a:srgbClr val="C0C0C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73" name="Rectangle 77"/>
          <p:cNvSpPr>
            <a:spLocks noChangeArrowheads="1"/>
          </p:cNvSpPr>
          <p:nvPr/>
        </p:nvSpPr>
        <p:spPr bwMode="auto">
          <a:xfrm>
            <a:off x="1670050" y="3640138"/>
            <a:ext cx="469900" cy="19050"/>
          </a:xfrm>
          <a:prstGeom prst="rect">
            <a:avLst/>
          </a:prstGeom>
          <a:solidFill>
            <a:srgbClr val="C0C0C0"/>
          </a:solidFill>
          <a:ln>
            <a:noFill/>
          </a:ln>
          <a:effectLst/>
          <a:extLst>
            <a:ext uri="{91240B29-F687-4F45-9708-019B960494DF}">
              <a14:hiddenLine xmlns:a14="http://schemas.microsoft.com/office/drawing/2010/main" w="12700">
                <a:solidFill>
                  <a:srgbClr val="C0C0C0"/>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74" name="Rectangle 78"/>
          <p:cNvSpPr>
            <a:spLocks noChangeArrowheads="1"/>
          </p:cNvSpPr>
          <p:nvPr/>
        </p:nvSpPr>
        <p:spPr bwMode="auto">
          <a:xfrm>
            <a:off x="1993900" y="3554413"/>
            <a:ext cx="44450" cy="9525"/>
          </a:xfrm>
          <a:prstGeom prst="rect">
            <a:avLst/>
          </a:prstGeom>
          <a:solidFill>
            <a:srgbClr val="FFFFFF"/>
          </a:solidFill>
          <a:ln>
            <a:noFill/>
          </a:ln>
          <a:effectLst/>
          <a:extLst>
            <a:ext uri="{91240B29-F687-4F45-9708-019B960494DF}">
              <a14:hiddenLine xmlns:a14="http://schemas.microsoft.com/office/drawing/2010/main" w="12700">
                <a:solidFill>
                  <a:srgbClr val="DCDCDC"/>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75" name="Rectangle 79"/>
          <p:cNvSpPr>
            <a:spLocks noChangeArrowheads="1"/>
          </p:cNvSpPr>
          <p:nvPr/>
        </p:nvSpPr>
        <p:spPr bwMode="auto">
          <a:xfrm>
            <a:off x="2058988" y="3554413"/>
            <a:ext cx="44450" cy="9525"/>
          </a:xfrm>
          <a:prstGeom prst="rect">
            <a:avLst/>
          </a:prstGeom>
          <a:solidFill>
            <a:srgbClr val="FFFFFF"/>
          </a:solidFill>
          <a:ln>
            <a:noFill/>
          </a:ln>
          <a:effectLst/>
          <a:extLst>
            <a:ext uri="{91240B29-F687-4F45-9708-019B960494DF}">
              <a14:hiddenLine xmlns:a14="http://schemas.microsoft.com/office/drawing/2010/main" w="12700">
                <a:solidFill>
                  <a:srgbClr val="DCDCDC"/>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76" name="Rectangle 80"/>
          <p:cNvSpPr>
            <a:spLocks noChangeArrowheads="1"/>
          </p:cNvSpPr>
          <p:nvPr/>
        </p:nvSpPr>
        <p:spPr bwMode="auto">
          <a:xfrm>
            <a:off x="2114550" y="3554413"/>
            <a:ext cx="42863" cy="9525"/>
          </a:xfrm>
          <a:prstGeom prst="rect">
            <a:avLst/>
          </a:prstGeom>
          <a:solidFill>
            <a:srgbClr val="FFFFFF"/>
          </a:solidFill>
          <a:ln>
            <a:noFill/>
          </a:ln>
          <a:effectLst/>
          <a:extLst>
            <a:ext uri="{91240B29-F687-4F45-9708-019B960494DF}">
              <a14:hiddenLine xmlns:a14="http://schemas.microsoft.com/office/drawing/2010/main" w="12700">
                <a:solidFill>
                  <a:srgbClr val="DCDCDC"/>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77" name="Rectangle 81"/>
          <p:cNvSpPr>
            <a:spLocks noChangeArrowheads="1"/>
          </p:cNvSpPr>
          <p:nvPr/>
        </p:nvSpPr>
        <p:spPr bwMode="auto">
          <a:xfrm>
            <a:off x="2170113" y="3554413"/>
            <a:ext cx="38100" cy="9525"/>
          </a:xfrm>
          <a:prstGeom prst="rect">
            <a:avLst/>
          </a:prstGeom>
          <a:solidFill>
            <a:srgbClr val="FFFFFF"/>
          </a:solidFill>
          <a:ln>
            <a:noFill/>
          </a:ln>
          <a:effectLst/>
          <a:extLst>
            <a:ext uri="{91240B29-F687-4F45-9708-019B960494DF}">
              <a14:hiddenLine xmlns:a14="http://schemas.microsoft.com/office/drawing/2010/main" w="12700">
                <a:solidFill>
                  <a:srgbClr val="DCDCDC"/>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78" name="Rectangle 82"/>
          <p:cNvSpPr>
            <a:spLocks noChangeArrowheads="1"/>
          </p:cNvSpPr>
          <p:nvPr/>
        </p:nvSpPr>
        <p:spPr bwMode="auto">
          <a:xfrm>
            <a:off x="2227263" y="3554413"/>
            <a:ext cx="38100" cy="9525"/>
          </a:xfrm>
          <a:prstGeom prst="rect">
            <a:avLst/>
          </a:prstGeom>
          <a:solidFill>
            <a:srgbClr val="FFFFFF"/>
          </a:solidFill>
          <a:ln>
            <a:noFill/>
          </a:ln>
          <a:effectLst/>
          <a:extLst>
            <a:ext uri="{91240B29-F687-4F45-9708-019B960494DF}">
              <a14:hiddenLine xmlns:a14="http://schemas.microsoft.com/office/drawing/2010/main" w="12700">
                <a:solidFill>
                  <a:srgbClr val="DCDCDC"/>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79" name="Rectangle 83"/>
          <p:cNvSpPr>
            <a:spLocks noChangeArrowheads="1"/>
          </p:cNvSpPr>
          <p:nvPr/>
        </p:nvSpPr>
        <p:spPr bwMode="auto">
          <a:xfrm>
            <a:off x="1665288" y="3554413"/>
            <a:ext cx="49212" cy="9525"/>
          </a:xfrm>
          <a:prstGeom prst="rect">
            <a:avLst/>
          </a:prstGeom>
          <a:solidFill>
            <a:srgbClr val="FFFFFF"/>
          </a:solidFill>
          <a:ln>
            <a:noFill/>
          </a:ln>
          <a:effectLst/>
          <a:extLst>
            <a:ext uri="{91240B29-F687-4F45-9708-019B960494DF}">
              <a14:hiddenLine xmlns:a14="http://schemas.microsoft.com/office/drawing/2010/main" w="12700">
                <a:solidFill>
                  <a:srgbClr val="DCDCDC"/>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80" name="Rectangle 84"/>
          <p:cNvSpPr>
            <a:spLocks noChangeArrowheads="1"/>
          </p:cNvSpPr>
          <p:nvPr/>
        </p:nvSpPr>
        <p:spPr bwMode="auto">
          <a:xfrm>
            <a:off x="1733550" y="3554413"/>
            <a:ext cx="52388" cy="9525"/>
          </a:xfrm>
          <a:prstGeom prst="rect">
            <a:avLst/>
          </a:prstGeom>
          <a:solidFill>
            <a:srgbClr val="FFFFFF"/>
          </a:solidFill>
          <a:ln>
            <a:noFill/>
          </a:ln>
          <a:effectLst/>
          <a:extLst>
            <a:ext uri="{91240B29-F687-4F45-9708-019B960494DF}">
              <a14:hiddenLine xmlns:a14="http://schemas.microsoft.com/office/drawing/2010/main" w="12700">
                <a:solidFill>
                  <a:srgbClr val="DCDCDC"/>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81" name="Rectangle 85"/>
          <p:cNvSpPr>
            <a:spLocks noChangeArrowheads="1"/>
          </p:cNvSpPr>
          <p:nvPr/>
        </p:nvSpPr>
        <p:spPr bwMode="auto">
          <a:xfrm>
            <a:off x="1804988" y="3554413"/>
            <a:ext cx="42862" cy="9525"/>
          </a:xfrm>
          <a:prstGeom prst="rect">
            <a:avLst/>
          </a:prstGeom>
          <a:solidFill>
            <a:srgbClr val="FFFFFF"/>
          </a:solidFill>
          <a:ln>
            <a:noFill/>
          </a:ln>
          <a:effectLst/>
          <a:extLst>
            <a:ext uri="{91240B29-F687-4F45-9708-019B960494DF}">
              <a14:hiddenLine xmlns:a14="http://schemas.microsoft.com/office/drawing/2010/main" w="12700">
                <a:solidFill>
                  <a:srgbClr val="DCDCDC"/>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82" name="Rectangle 86"/>
          <p:cNvSpPr>
            <a:spLocks noChangeArrowheads="1"/>
          </p:cNvSpPr>
          <p:nvPr/>
        </p:nvSpPr>
        <p:spPr bwMode="auto">
          <a:xfrm>
            <a:off x="1866900" y="3554413"/>
            <a:ext cx="47625" cy="9525"/>
          </a:xfrm>
          <a:prstGeom prst="rect">
            <a:avLst/>
          </a:prstGeom>
          <a:solidFill>
            <a:srgbClr val="FFFFFF"/>
          </a:solidFill>
          <a:ln>
            <a:noFill/>
          </a:ln>
          <a:effectLst/>
          <a:extLst>
            <a:ext uri="{91240B29-F687-4F45-9708-019B960494DF}">
              <a14:hiddenLine xmlns:a14="http://schemas.microsoft.com/office/drawing/2010/main" w="12700">
                <a:solidFill>
                  <a:srgbClr val="DCDCDC"/>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83" name="Rectangle 87"/>
          <p:cNvSpPr>
            <a:spLocks noChangeArrowheads="1"/>
          </p:cNvSpPr>
          <p:nvPr/>
        </p:nvSpPr>
        <p:spPr bwMode="auto">
          <a:xfrm>
            <a:off x="1930400" y="3554413"/>
            <a:ext cx="42863" cy="9525"/>
          </a:xfrm>
          <a:prstGeom prst="rect">
            <a:avLst/>
          </a:prstGeom>
          <a:solidFill>
            <a:srgbClr val="FFFFFF"/>
          </a:solidFill>
          <a:ln>
            <a:noFill/>
          </a:ln>
          <a:effectLst/>
          <a:extLst>
            <a:ext uri="{91240B29-F687-4F45-9708-019B960494DF}">
              <a14:hiddenLine xmlns:a14="http://schemas.microsoft.com/office/drawing/2010/main" w="12700">
                <a:solidFill>
                  <a:srgbClr val="DCDCDC"/>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84" name="Rectangle 88"/>
          <p:cNvSpPr>
            <a:spLocks noChangeArrowheads="1"/>
          </p:cNvSpPr>
          <p:nvPr/>
        </p:nvSpPr>
        <p:spPr bwMode="auto">
          <a:xfrm>
            <a:off x="1544638" y="3554413"/>
            <a:ext cx="44450" cy="9525"/>
          </a:xfrm>
          <a:prstGeom prst="rect">
            <a:avLst/>
          </a:prstGeom>
          <a:solidFill>
            <a:srgbClr val="FFFFFF"/>
          </a:solidFill>
          <a:ln>
            <a:noFill/>
          </a:ln>
          <a:effectLst/>
          <a:extLst>
            <a:ext uri="{91240B29-F687-4F45-9708-019B960494DF}">
              <a14:hiddenLine xmlns:a14="http://schemas.microsoft.com/office/drawing/2010/main" w="12700">
                <a:solidFill>
                  <a:srgbClr val="DCDCDC"/>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85" name="Rectangle 89"/>
          <p:cNvSpPr>
            <a:spLocks noChangeArrowheads="1"/>
          </p:cNvSpPr>
          <p:nvPr/>
        </p:nvSpPr>
        <p:spPr bwMode="auto">
          <a:xfrm>
            <a:off x="1604963" y="3554413"/>
            <a:ext cx="44450" cy="9525"/>
          </a:xfrm>
          <a:prstGeom prst="rect">
            <a:avLst/>
          </a:prstGeom>
          <a:solidFill>
            <a:srgbClr val="FFFFFF"/>
          </a:solidFill>
          <a:ln>
            <a:noFill/>
          </a:ln>
          <a:effectLst/>
          <a:extLst>
            <a:ext uri="{91240B29-F687-4F45-9708-019B960494DF}">
              <a14:hiddenLine xmlns:a14="http://schemas.microsoft.com/office/drawing/2010/main" w="12700">
                <a:solidFill>
                  <a:srgbClr val="DCDCDC"/>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86" name="Rectangle 90"/>
          <p:cNvSpPr>
            <a:spLocks noChangeArrowheads="1"/>
          </p:cNvSpPr>
          <p:nvPr/>
        </p:nvSpPr>
        <p:spPr bwMode="auto">
          <a:xfrm>
            <a:off x="2019300" y="3579813"/>
            <a:ext cx="44450" cy="9525"/>
          </a:xfrm>
          <a:prstGeom prst="rect">
            <a:avLst/>
          </a:prstGeom>
          <a:solidFill>
            <a:srgbClr val="FFFFFF"/>
          </a:solidFill>
          <a:ln>
            <a:noFill/>
          </a:ln>
          <a:effectLst/>
          <a:extLst>
            <a:ext uri="{91240B29-F687-4F45-9708-019B960494DF}">
              <a14:hiddenLine xmlns:a14="http://schemas.microsoft.com/office/drawing/2010/main" w="12700">
                <a:solidFill>
                  <a:srgbClr val="DCDCDC"/>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87" name="Rectangle 91"/>
          <p:cNvSpPr>
            <a:spLocks noChangeArrowheads="1"/>
          </p:cNvSpPr>
          <p:nvPr/>
        </p:nvSpPr>
        <p:spPr bwMode="auto">
          <a:xfrm>
            <a:off x="2076450" y="3579813"/>
            <a:ext cx="39688" cy="9525"/>
          </a:xfrm>
          <a:prstGeom prst="rect">
            <a:avLst/>
          </a:prstGeom>
          <a:solidFill>
            <a:srgbClr val="FFFFFF"/>
          </a:solidFill>
          <a:ln>
            <a:noFill/>
          </a:ln>
          <a:effectLst/>
          <a:extLst>
            <a:ext uri="{91240B29-F687-4F45-9708-019B960494DF}">
              <a14:hiddenLine xmlns:a14="http://schemas.microsoft.com/office/drawing/2010/main" w="12700">
                <a:solidFill>
                  <a:srgbClr val="DCDCDC"/>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88" name="Rectangle 92"/>
          <p:cNvSpPr>
            <a:spLocks noChangeArrowheads="1"/>
          </p:cNvSpPr>
          <p:nvPr/>
        </p:nvSpPr>
        <p:spPr bwMode="auto">
          <a:xfrm>
            <a:off x="2132013" y="3579813"/>
            <a:ext cx="36512" cy="9525"/>
          </a:xfrm>
          <a:prstGeom prst="rect">
            <a:avLst/>
          </a:prstGeom>
          <a:solidFill>
            <a:srgbClr val="FFFFFF"/>
          </a:solidFill>
          <a:ln>
            <a:noFill/>
          </a:ln>
          <a:effectLst/>
          <a:extLst>
            <a:ext uri="{91240B29-F687-4F45-9708-019B960494DF}">
              <a14:hiddenLine xmlns:a14="http://schemas.microsoft.com/office/drawing/2010/main" w="12700">
                <a:solidFill>
                  <a:srgbClr val="DCDCDC"/>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89" name="Rectangle 93"/>
          <p:cNvSpPr>
            <a:spLocks noChangeArrowheads="1"/>
          </p:cNvSpPr>
          <p:nvPr/>
        </p:nvSpPr>
        <p:spPr bwMode="auto">
          <a:xfrm>
            <a:off x="2189163" y="3579813"/>
            <a:ext cx="34925" cy="9525"/>
          </a:xfrm>
          <a:prstGeom prst="rect">
            <a:avLst/>
          </a:prstGeom>
          <a:solidFill>
            <a:srgbClr val="FFFFFF"/>
          </a:solidFill>
          <a:ln>
            <a:noFill/>
          </a:ln>
          <a:effectLst/>
          <a:extLst>
            <a:ext uri="{91240B29-F687-4F45-9708-019B960494DF}">
              <a14:hiddenLine xmlns:a14="http://schemas.microsoft.com/office/drawing/2010/main" w="12700">
                <a:solidFill>
                  <a:srgbClr val="DCDCDC"/>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90" name="Rectangle 94"/>
          <p:cNvSpPr>
            <a:spLocks noChangeArrowheads="1"/>
          </p:cNvSpPr>
          <p:nvPr/>
        </p:nvSpPr>
        <p:spPr bwMode="auto">
          <a:xfrm>
            <a:off x="1693863" y="3579813"/>
            <a:ext cx="55562" cy="9525"/>
          </a:xfrm>
          <a:prstGeom prst="rect">
            <a:avLst/>
          </a:prstGeom>
          <a:solidFill>
            <a:srgbClr val="FFFFFF"/>
          </a:solidFill>
          <a:ln>
            <a:noFill/>
          </a:ln>
          <a:effectLst/>
          <a:extLst>
            <a:ext uri="{91240B29-F687-4F45-9708-019B960494DF}">
              <a14:hiddenLine xmlns:a14="http://schemas.microsoft.com/office/drawing/2010/main" w="12700">
                <a:solidFill>
                  <a:srgbClr val="DCDCDC"/>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91" name="Rectangle 95"/>
          <p:cNvSpPr>
            <a:spLocks noChangeArrowheads="1"/>
          </p:cNvSpPr>
          <p:nvPr/>
        </p:nvSpPr>
        <p:spPr bwMode="auto">
          <a:xfrm>
            <a:off x="1765300" y="3579813"/>
            <a:ext cx="42863" cy="9525"/>
          </a:xfrm>
          <a:prstGeom prst="rect">
            <a:avLst/>
          </a:prstGeom>
          <a:solidFill>
            <a:srgbClr val="FFFFFF"/>
          </a:solidFill>
          <a:ln>
            <a:noFill/>
          </a:ln>
          <a:effectLst/>
          <a:extLst>
            <a:ext uri="{91240B29-F687-4F45-9708-019B960494DF}">
              <a14:hiddenLine xmlns:a14="http://schemas.microsoft.com/office/drawing/2010/main" w="12700">
                <a:solidFill>
                  <a:srgbClr val="DCDCDC"/>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92" name="Rectangle 96"/>
          <p:cNvSpPr>
            <a:spLocks noChangeArrowheads="1"/>
          </p:cNvSpPr>
          <p:nvPr/>
        </p:nvSpPr>
        <p:spPr bwMode="auto">
          <a:xfrm>
            <a:off x="1822450" y="3579813"/>
            <a:ext cx="50800" cy="9525"/>
          </a:xfrm>
          <a:prstGeom prst="rect">
            <a:avLst/>
          </a:prstGeom>
          <a:solidFill>
            <a:srgbClr val="FFFFFF"/>
          </a:solidFill>
          <a:ln>
            <a:noFill/>
          </a:ln>
          <a:effectLst/>
          <a:extLst>
            <a:ext uri="{91240B29-F687-4F45-9708-019B960494DF}">
              <a14:hiddenLine xmlns:a14="http://schemas.microsoft.com/office/drawing/2010/main" w="12700">
                <a:solidFill>
                  <a:srgbClr val="DCDCDC"/>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93" name="Rectangle 97"/>
          <p:cNvSpPr>
            <a:spLocks noChangeArrowheads="1"/>
          </p:cNvSpPr>
          <p:nvPr/>
        </p:nvSpPr>
        <p:spPr bwMode="auto">
          <a:xfrm>
            <a:off x="1890713" y="3579813"/>
            <a:ext cx="42862" cy="9525"/>
          </a:xfrm>
          <a:prstGeom prst="rect">
            <a:avLst/>
          </a:prstGeom>
          <a:solidFill>
            <a:srgbClr val="FFFFFF"/>
          </a:solidFill>
          <a:ln>
            <a:noFill/>
          </a:ln>
          <a:effectLst/>
          <a:extLst>
            <a:ext uri="{91240B29-F687-4F45-9708-019B960494DF}">
              <a14:hiddenLine xmlns:a14="http://schemas.microsoft.com/office/drawing/2010/main" w="12700">
                <a:solidFill>
                  <a:srgbClr val="DCDCDC"/>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94" name="Rectangle 98"/>
          <p:cNvSpPr>
            <a:spLocks noChangeArrowheads="1"/>
          </p:cNvSpPr>
          <p:nvPr/>
        </p:nvSpPr>
        <p:spPr bwMode="auto">
          <a:xfrm>
            <a:off x="1954213" y="3579813"/>
            <a:ext cx="44450" cy="9525"/>
          </a:xfrm>
          <a:prstGeom prst="rect">
            <a:avLst/>
          </a:prstGeom>
          <a:solidFill>
            <a:srgbClr val="FFFFFF"/>
          </a:solidFill>
          <a:ln>
            <a:noFill/>
          </a:ln>
          <a:effectLst/>
          <a:extLst>
            <a:ext uri="{91240B29-F687-4F45-9708-019B960494DF}">
              <a14:hiddenLine xmlns:a14="http://schemas.microsoft.com/office/drawing/2010/main" w="12700">
                <a:solidFill>
                  <a:srgbClr val="DCDCDC"/>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95" name="Rectangle 99"/>
          <p:cNvSpPr>
            <a:spLocks noChangeArrowheads="1"/>
          </p:cNvSpPr>
          <p:nvPr/>
        </p:nvSpPr>
        <p:spPr bwMode="auto">
          <a:xfrm>
            <a:off x="1565275" y="3579813"/>
            <a:ext cx="44450" cy="9525"/>
          </a:xfrm>
          <a:prstGeom prst="rect">
            <a:avLst/>
          </a:prstGeom>
          <a:solidFill>
            <a:srgbClr val="FFFFFF"/>
          </a:solidFill>
          <a:ln>
            <a:noFill/>
          </a:ln>
          <a:effectLst/>
          <a:extLst>
            <a:ext uri="{91240B29-F687-4F45-9708-019B960494DF}">
              <a14:hiddenLine xmlns:a14="http://schemas.microsoft.com/office/drawing/2010/main" w="12700">
                <a:solidFill>
                  <a:srgbClr val="DCDCDC"/>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96" name="Rectangle 100"/>
          <p:cNvSpPr>
            <a:spLocks noChangeArrowheads="1"/>
          </p:cNvSpPr>
          <p:nvPr/>
        </p:nvSpPr>
        <p:spPr bwMode="auto">
          <a:xfrm>
            <a:off x="1630363" y="3579813"/>
            <a:ext cx="44450" cy="9525"/>
          </a:xfrm>
          <a:prstGeom prst="rect">
            <a:avLst/>
          </a:prstGeom>
          <a:solidFill>
            <a:srgbClr val="FFFFFF"/>
          </a:solidFill>
          <a:ln>
            <a:noFill/>
          </a:ln>
          <a:effectLst/>
          <a:extLst>
            <a:ext uri="{91240B29-F687-4F45-9708-019B960494DF}">
              <a14:hiddenLine xmlns:a14="http://schemas.microsoft.com/office/drawing/2010/main" w="12700">
                <a:solidFill>
                  <a:srgbClr val="DCDCDC"/>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97" name="Rectangle 101"/>
          <p:cNvSpPr>
            <a:spLocks noChangeArrowheads="1"/>
          </p:cNvSpPr>
          <p:nvPr/>
        </p:nvSpPr>
        <p:spPr bwMode="auto">
          <a:xfrm>
            <a:off x="2057400" y="3609975"/>
            <a:ext cx="44450" cy="9525"/>
          </a:xfrm>
          <a:prstGeom prst="rect">
            <a:avLst/>
          </a:prstGeom>
          <a:solidFill>
            <a:srgbClr val="FFFFFF"/>
          </a:solidFill>
          <a:ln>
            <a:noFill/>
          </a:ln>
          <a:effectLst/>
          <a:extLst>
            <a:ext uri="{91240B29-F687-4F45-9708-019B960494DF}">
              <a14:hiddenLine xmlns:a14="http://schemas.microsoft.com/office/drawing/2010/main" w="12700">
                <a:solidFill>
                  <a:srgbClr val="DCDCDC"/>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98" name="Rectangle 102"/>
          <p:cNvSpPr>
            <a:spLocks noChangeArrowheads="1"/>
          </p:cNvSpPr>
          <p:nvPr/>
        </p:nvSpPr>
        <p:spPr bwMode="auto">
          <a:xfrm>
            <a:off x="2112963" y="3609975"/>
            <a:ext cx="44450" cy="9525"/>
          </a:xfrm>
          <a:prstGeom prst="rect">
            <a:avLst/>
          </a:prstGeom>
          <a:solidFill>
            <a:srgbClr val="FFFFFF"/>
          </a:solidFill>
          <a:ln>
            <a:noFill/>
          </a:ln>
          <a:effectLst/>
          <a:extLst>
            <a:ext uri="{91240B29-F687-4F45-9708-019B960494DF}">
              <a14:hiddenLine xmlns:a14="http://schemas.microsoft.com/office/drawing/2010/main" w="12700">
                <a:solidFill>
                  <a:srgbClr val="DCDCDC"/>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99" name="Rectangle 103"/>
          <p:cNvSpPr>
            <a:spLocks noChangeArrowheads="1"/>
          </p:cNvSpPr>
          <p:nvPr/>
        </p:nvSpPr>
        <p:spPr bwMode="auto">
          <a:xfrm>
            <a:off x="2168525" y="3609975"/>
            <a:ext cx="39688" cy="9525"/>
          </a:xfrm>
          <a:prstGeom prst="rect">
            <a:avLst/>
          </a:prstGeom>
          <a:solidFill>
            <a:srgbClr val="FFFFFF"/>
          </a:solidFill>
          <a:ln>
            <a:noFill/>
          </a:ln>
          <a:effectLst/>
          <a:extLst>
            <a:ext uri="{91240B29-F687-4F45-9708-019B960494DF}">
              <a14:hiddenLine xmlns:a14="http://schemas.microsoft.com/office/drawing/2010/main" w="12700">
                <a:solidFill>
                  <a:srgbClr val="DCDCDC"/>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00" name="Rectangle 104"/>
          <p:cNvSpPr>
            <a:spLocks noChangeArrowheads="1"/>
          </p:cNvSpPr>
          <p:nvPr/>
        </p:nvSpPr>
        <p:spPr bwMode="auto">
          <a:xfrm>
            <a:off x="1731963" y="3609975"/>
            <a:ext cx="53975" cy="9525"/>
          </a:xfrm>
          <a:prstGeom prst="rect">
            <a:avLst/>
          </a:prstGeom>
          <a:solidFill>
            <a:srgbClr val="FFFFFF"/>
          </a:solidFill>
          <a:ln>
            <a:noFill/>
          </a:ln>
          <a:effectLst/>
          <a:extLst>
            <a:ext uri="{91240B29-F687-4F45-9708-019B960494DF}">
              <a14:hiddenLine xmlns:a14="http://schemas.microsoft.com/office/drawing/2010/main" w="12700">
                <a:solidFill>
                  <a:srgbClr val="DCDCDC"/>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01" name="Rectangle 105"/>
          <p:cNvSpPr>
            <a:spLocks noChangeArrowheads="1"/>
          </p:cNvSpPr>
          <p:nvPr/>
        </p:nvSpPr>
        <p:spPr bwMode="auto">
          <a:xfrm>
            <a:off x="1803400" y="3609975"/>
            <a:ext cx="44450" cy="9525"/>
          </a:xfrm>
          <a:prstGeom prst="rect">
            <a:avLst/>
          </a:prstGeom>
          <a:solidFill>
            <a:srgbClr val="FFFFFF"/>
          </a:solidFill>
          <a:ln>
            <a:noFill/>
          </a:ln>
          <a:effectLst/>
          <a:extLst>
            <a:ext uri="{91240B29-F687-4F45-9708-019B960494DF}">
              <a14:hiddenLine xmlns:a14="http://schemas.microsoft.com/office/drawing/2010/main" w="12700">
                <a:solidFill>
                  <a:srgbClr val="DCDCDC"/>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02" name="Rectangle 106"/>
          <p:cNvSpPr>
            <a:spLocks noChangeArrowheads="1"/>
          </p:cNvSpPr>
          <p:nvPr/>
        </p:nvSpPr>
        <p:spPr bwMode="auto">
          <a:xfrm>
            <a:off x="1860550" y="3609975"/>
            <a:ext cx="53975" cy="9525"/>
          </a:xfrm>
          <a:prstGeom prst="rect">
            <a:avLst/>
          </a:prstGeom>
          <a:solidFill>
            <a:srgbClr val="FFFFFF"/>
          </a:solidFill>
          <a:ln>
            <a:noFill/>
          </a:ln>
          <a:effectLst/>
          <a:extLst>
            <a:ext uri="{91240B29-F687-4F45-9708-019B960494DF}">
              <a14:hiddenLine xmlns:a14="http://schemas.microsoft.com/office/drawing/2010/main" w="12700">
                <a:solidFill>
                  <a:srgbClr val="DCDCDC"/>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03" name="Rectangle 107"/>
          <p:cNvSpPr>
            <a:spLocks noChangeArrowheads="1"/>
          </p:cNvSpPr>
          <p:nvPr/>
        </p:nvSpPr>
        <p:spPr bwMode="auto">
          <a:xfrm>
            <a:off x="1927225" y="3609975"/>
            <a:ext cx="49213" cy="9525"/>
          </a:xfrm>
          <a:prstGeom prst="rect">
            <a:avLst/>
          </a:prstGeom>
          <a:solidFill>
            <a:srgbClr val="FFFFFF"/>
          </a:solidFill>
          <a:ln>
            <a:noFill/>
          </a:ln>
          <a:effectLst/>
          <a:extLst>
            <a:ext uri="{91240B29-F687-4F45-9708-019B960494DF}">
              <a14:hiddenLine xmlns:a14="http://schemas.microsoft.com/office/drawing/2010/main" w="12700">
                <a:solidFill>
                  <a:srgbClr val="DCDCDC"/>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04" name="Rectangle 108"/>
          <p:cNvSpPr>
            <a:spLocks noChangeArrowheads="1"/>
          </p:cNvSpPr>
          <p:nvPr/>
        </p:nvSpPr>
        <p:spPr bwMode="auto">
          <a:xfrm>
            <a:off x="1990725" y="3609975"/>
            <a:ext cx="49213" cy="9525"/>
          </a:xfrm>
          <a:prstGeom prst="rect">
            <a:avLst/>
          </a:prstGeom>
          <a:solidFill>
            <a:srgbClr val="FFFFFF"/>
          </a:solidFill>
          <a:ln>
            <a:noFill/>
          </a:ln>
          <a:effectLst/>
          <a:extLst>
            <a:ext uri="{91240B29-F687-4F45-9708-019B960494DF}">
              <a14:hiddenLine xmlns:a14="http://schemas.microsoft.com/office/drawing/2010/main" w="12700">
                <a:solidFill>
                  <a:srgbClr val="DCDCDC"/>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05" name="Rectangle 109"/>
          <p:cNvSpPr>
            <a:spLocks noChangeArrowheads="1"/>
          </p:cNvSpPr>
          <p:nvPr/>
        </p:nvSpPr>
        <p:spPr bwMode="auto">
          <a:xfrm>
            <a:off x="1608138" y="3609975"/>
            <a:ext cx="36512" cy="9525"/>
          </a:xfrm>
          <a:prstGeom prst="rect">
            <a:avLst/>
          </a:prstGeom>
          <a:solidFill>
            <a:srgbClr val="FFFFFF"/>
          </a:solidFill>
          <a:ln>
            <a:noFill/>
          </a:ln>
          <a:effectLst/>
          <a:extLst>
            <a:ext uri="{91240B29-F687-4F45-9708-019B960494DF}">
              <a14:hiddenLine xmlns:a14="http://schemas.microsoft.com/office/drawing/2010/main" w="12700">
                <a:solidFill>
                  <a:srgbClr val="DCDCDC"/>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06" name="Rectangle 110"/>
          <p:cNvSpPr>
            <a:spLocks noChangeArrowheads="1"/>
          </p:cNvSpPr>
          <p:nvPr/>
        </p:nvSpPr>
        <p:spPr bwMode="auto">
          <a:xfrm>
            <a:off x="1668463" y="3609975"/>
            <a:ext cx="47625" cy="9525"/>
          </a:xfrm>
          <a:prstGeom prst="rect">
            <a:avLst/>
          </a:prstGeom>
          <a:solidFill>
            <a:srgbClr val="FFFFFF"/>
          </a:solidFill>
          <a:ln>
            <a:noFill/>
          </a:ln>
          <a:effectLst/>
          <a:extLst>
            <a:ext uri="{91240B29-F687-4F45-9708-019B960494DF}">
              <a14:hiddenLine xmlns:a14="http://schemas.microsoft.com/office/drawing/2010/main" w="12700">
                <a:solidFill>
                  <a:srgbClr val="DCDCDC"/>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07" name="Rectangle 111"/>
          <p:cNvSpPr>
            <a:spLocks noChangeArrowheads="1"/>
          </p:cNvSpPr>
          <p:nvPr/>
        </p:nvSpPr>
        <p:spPr bwMode="auto">
          <a:xfrm>
            <a:off x="1673225" y="3632200"/>
            <a:ext cx="465138" cy="11113"/>
          </a:xfrm>
          <a:prstGeom prst="rect">
            <a:avLst/>
          </a:prstGeom>
          <a:solidFill>
            <a:srgbClr val="FFFFFF"/>
          </a:solidFill>
          <a:ln>
            <a:noFill/>
          </a:ln>
          <a:effectLst/>
          <a:extLst>
            <a:ext uri="{91240B29-F687-4F45-9708-019B960494DF}">
              <a14:hiddenLine xmlns:a14="http://schemas.microsoft.com/office/drawing/2010/main" w="12700">
                <a:solidFill>
                  <a:srgbClr val="DCDCDC"/>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08" name="Freeform 112"/>
          <p:cNvSpPr>
            <a:spLocks noChangeArrowheads="1"/>
          </p:cNvSpPr>
          <p:nvPr/>
        </p:nvSpPr>
        <p:spPr bwMode="auto">
          <a:xfrm>
            <a:off x="1466850" y="3640138"/>
            <a:ext cx="182563" cy="17462"/>
          </a:xfrm>
          <a:custGeom>
            <a:avLst/>
            <a:gdLst>
              <a:gd name="T0" fmla="*/ 30 w 115"/>
              <a:gd name="T1" fmla="*/ 0 h 11"/>
              <a:gd name="T2" fmla="*/ 37 w 115"/>
              <a:gd name="T3" fmla="*/ 10 h 11"/>
              <a:gd name="T4" fmla="*/ 43 w 115"/>
              <a:gd name="T5" fmla="*/ 2 h 11"/>
              <a:gd name="T6" fmla="*/ 68 w 115"/>
              <a:gd name="T7" fmla="*/ 2 h 11"/>
              <a:gd name="T8" fmla="*/ 74 w 115"/>
              <a:gd name="T9" fmla="*/ 11 h 11"/>
              <a:gd name="T10" fmla="*/ 80 w 115"/>
              <a:gd name="T11" fmla="*/ 2 h 11"/>
              <a:gd name="T12" fmla="*/ 111 w 115"/>
              <a:gd name="T13" fmla="*/ 0 h 11"/>
              <a:gd name="T14" fmla="*/ 115 w 115"/>
              <a:gd name="T15" fmla="*/ 11 h 11"/>
              <a:gd name="T16" fmla="*/ 0 w 115"/>
              <a:gd name="T17" fmla="*/ 10 h 11"/>
              <a:gd name="T18" fmla="*/ 5 w 115"/>
              <a:gd name="T19" fmla="*/ 0 h 1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115" h="11">
                <a:moveTo>
                  <a:pt x="30" y="0"/>
                </a:moveTo>
                <a:lnTo>
                  <a:pt x="37" y="10"/>
                </a:lnTo>
                <a:lnTo>
                  <a:pt x="43" y="2"/>
                </a:lnTo>
                <a:lnTo>
                  <a:pt x="68" y="2"/>
                </a:lnTo>
                <a:lnTo>
                  <a:pt x="74" y="11"/>
                </a:lnTo>
                <a:lnTo>
                  <a:pt x="80" y="2"/>
                </a:lnTo>
                <a:lnTo>
                  <a:pt x="111" y="0"/>
                </a:lnTo>
                <a:lnTo>
                  <a:pt x="115" y="11"/>
                </a:lnTo>
                <a:lnTo>
                  <a:pt x="0" y="10"/>
                </a:lnTo>
                <a:lnTo>
                  <a:pt x="5" y="0"/>
                </a:lnTo>
                <a:close/>
              </a:path>
            </a:pathLst>
          </a:custGeom>
          <a:solidFill>
            <a:srgbClr val="A0A0A0"/>
          </a:solidFill>
          <a:ln>
            <a:noFill/>
          </a:ln>
          <a:effectLst/>
          <a:extLst>
            <a:ext uri="{91240B29-F687-4F45-9708-019B960494DF}">
              <a14:hiddenLine xmlns:a14="http://schemas.microsoft.com/office/drawing/2010/main" w="12700">
                <a:solidFill>
                  <a:srgbClr val="A0A0A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09" name="Freeform 113"/>
          <p:cNvSpPr>
            <a:spLocks noChangeArrowheads="1"/>
          </p:cNvSpPr>
          <p:nvPr/>
        </p:nvSpPr>
        <p:spPr bwMode="auto">
          <a:xfrm>
            <a:off x="2144713" y="3640138"/>
            <a:ext cx="182562" cy="15875"/>
          </a:xfrm>
          <a:custGeom>
            <a:avLst/>
            <a:gdLst>
              <a:gd name="T0" fmla="*/ 30 w 115"/>
              <a:gd name="T1" fmla="*/ 0 h 10"/>
              <a:gd name="T2" fmla="*/ 37 w 115"/>
              <a:gd name="T3" fmla="*/ 10 h 10"/>
              <a:gd name="T4" fmla="*/ 43 w 115"/>
              <a:gd name="T5" fmla="*/ 2 h 10"/>
              <a:gd name="T6" fmla="*/ 68 w 115"/>
              <a:gd name="T7" fmla="*/ 2 h 10"/>
              <a:gd name="T8" fmla="*/ 74 w 115"/>
              <a:gd name="T9" fmla="*/ 10 h 10"/>
              <a:gd name="T10" fmla="*/ 80 w 115"/>
              <a:gd name="T11" fmla="*/ 1 h 10"/>
              <a:gd name="T12" fmla="*/ 111 w 115"/>
              <a:gd name="T13" fmla="*/ 0 h 10"/>
              <a:gd name="T14" fmla="*/ 115 w 115"/>
              <a:gd name="T15" fmla="*/ 10 h 10"/>
              <a:gd name="T16" fmla="*/ 0 w 115"/>
              <a:gd name="T17" fmla="*/ 10 h 10"/>
              <a:gd name="T18" fmla="*/ 5 w 115"/>
              <a:gd name="T19" fmla="*/ 0 h 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115" h="10">
                <a:moveTo>
                  <a:pt x="30" y="0"/>
                </a:moveTo>
                <a:lnTo>
                  <a:pt x="37" y="10"/>
                </a:lnTo>
                <a:lnTo>
                  <a:pt x="43" y="2"/>
                </a:lnTo>
                <a:lnTo>
                  <a:pt x="68" y="2"/>
                </a:lnTo>
                <a:lnTo>
                  <a:pt x="74" y="10"/>
                </a:lnTo>
                <a:lnTo>
                  <a:pt x="80" y="1"/>
                </a:lnTo>
                <a:lnTo>
                  <a:pt x="111" y="0"/>
                </a:lnTo>
                <a:lnTo>
                  <a:pt x="115" y="10"/>
                </a:lnTo>
                <a:lnTo>
                  <a:pt x="0" y="10"/>
                </a:lnTo>
                <a:lnTo>
                  <a:pt x="5" y="0"/>
                </a:lnTo>
                <a:close/>
              </a:path>
            </a:pathLst>
          </a:custGeom>
          <a:solidFill>
            <a:srgbClr val="A0A0A0"/>
          </a:solidFill>
          <a:ln>
            <a:noFill/>
          </a:ln>
          <a:effectLst/>
          <a:extLst>
            <a:ext uri="{91240B29-F687-4F45-9708-019B960494DF}">
              <a14:hiddenLine xmlns:a14="http://schemas.microsoft.com/office/drawing/2010/main" w="12700">
                <a:solidFill>
                  <a:srgbClr val="A0A0A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10" name="Freeform 114"/>
          <p:cNvSpPr>
            <a:spLocks noChangeArrowheads="1"/>
          </p:cNvSpPr>
          <p:nvPr/>
        </p:nvSpPr>
        <p:spPr bwMode="auto">
          <a:xfrm>
            <a:off x="1473200" y="3608388"/>
            <a:ext cx="115888" cy="17462"/>
          </a:xfrm>
          <a:custGeom>
            <a:avLst/>
            <a:gdLst>
              <a:gd name="T0" fmla="*/ 30 w 73"/>
              <a:gd name="T1" fmla="*/ 0 h 11"/>
              <a:gd name="T2" fmla="*/ 36 w 73"/>
              <a:gd name="T3" fmla="*/ 11 h 11"/>
              <a:gd name="T4" fmla="*/ 42 w 73"/>
              <a:gd name="T5" fmla="*/ 2 h 11"/>
              <a:gd name="T6" fmla="*/ 68 w 73"/>
              <a:gd name="T7" fmla="*/ 2 h 11"/>
              <a:gd name="T8" fmla="*/ 73 w 73"/>
              <a:gd name="T9" fmla="*/ 11 h 11"/>
              <a:gd name="T10" fmla="*/ 0 w 73"/>
              <a:gd name="T11" fmla="*/ 11 h 11"/>
              <a:gd name="T12" fmla="*/ 4 w 73"/>
              <a:gd name="T13" fmla="*/ 0 h 11"/>
            </a:gdLst>
            <a:ahLst/>
            <a:cxnLst>
              <a:cxn ang="0">
                <a:pos x="T0" y="T1"/>
              </a:cxn>
              <a:cxn ang="0">
                <a:pos x="T2" y="T3"/>
              </a:cxn>
              <a:cxn ang="0">
                <a:pos x="T4" y="T5"/>
              </a:cxn>
              <a:cxn ang="0">
                <a:pos x="T6" y="T7"/>
              </a:cxn>
              <a:cxn ang="0">
                <a:pos x="T8" y="T9"/>
              </a:cxn>
              <a:cxn ang="0">
                <a:pos x="T10" y="T11"/>
              </a:cxn>
              <a:cxn ang="0">
                <a:pos x="T12" y="T13"/>
              </a:cxn>
            </a:cxnLst>
            <a:rect l="0" t="0" r="r" b="b"/>
            <a:pathLst>
              <a:path w="73" h="11">
                <a:moveTo>
                  <a:pt x="30" y="0"/>
                </a:moveTo>
                <a:lnTo>
                  <a:pt x="36" y="11"/>
                </a:lnTo>
                <a:lnTo>
                  <a:pt x="42" y="2"/>
                </a:lnTo>
                <a:lnTo>
                  <a:pt x="68" y="2"/>
                </a:lnTo>
                <a:lnTo>
                  <a:pt x="73" y="11"/>
                </a:lnTo>
                <a:lnTo>
                  <a:pt x="0" y="11"/>
                </a:lnTo>
                <a:lnTo>
                  <a:pt x="4" y="0"/>
                </a:lnTo>
                <a:close/>
              </a:path>
            </a:pathLst>
          </a:custGeom>
          <a:solidFill>
            <a:srgbClr val="A0A0A0"/>
          </a:solidFill>
          <a:ln>
            <a:noFill/>
          </a:ln>
          <a:effectLst/>
          <a:extLst>
            <a:ext uri="{91240B29-F687-4F45-9708-019B960494DF}">
              <a14:hiddenLine xmlns:a14="http://schemas.microsoft.com/office/drawing/2010/main" w="12700">
                <a:solidFill>
                  <a:srgbClr val="A0A0A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11" name="Freeform 115"/>
          <p:cNvSpPr>
            <a:spLocks noChangeArrowheads="1"/>
          </p:cNvSpPr>
          <p:nvPr/>
        </p:nvSpPr>
        <p:spPr bwMode="auto">
          <a:xfrm>
            <a:off x="2236788" y="3611563"/>
            <a:ext cx="77787" cy="15875"/>
          </a:xfrm>
          <a:custGeom>
            <a:avLst/>
            <a:gdLst>
              <a:gd name="T0" fmla="*/ 43 w 49"/>
              <a:gd name="T1" fmla="*/ 0 h 10"/>
              <a:gd name="T2" fmla="*/ 49 w 49"/>
              <a:gd name="T3" fmla="*/ 10 h 10"/>
              <a:gd name="T4" fmla="*/ 0 w 49"/>
              <a:gd name="T5" fmla="*/ 10 h 10"/>
              <a:gd name="T6" fmla="*/ 5 w 49"/>
              <a:gd name="T7" fmla="*/ 0 h 10"/>
            </a:gdLst>
            <a:ahLst/>
            <a:cxnLst>
              <a:cxn ang="0">
                <a:pos x="T0" y="T1"/>
              </a:cxn>
              <a:cxn ang="0">
                <a:pos x="T2" y="T3"/>
              </a:cxn>
              <a:cxn ang="0">
                <a:pos x="T4" y="T5"/>
              </a:cxn>
              <a:cxn ang="0">
                <a:pos x="T6" y="T7"/>
              </a:cxn>
            </a:cxnLst>
            <a:rect l="0" t="0" r="r" b="b"/>
            <a:pathLst>
              <a:path w="49" h="10">
                <a:moveTo>
                  <a:pt x="43" y="0"/>
                </a:moveTo>
                <a:lnTo>
                  <a:pt x="49" y="10"/>
                </a:lnTo>
                <a:lnTo>
                  <a:pt x="0" y="10"/>
                </a:lnTo>
                <a:lnTo>
                  <a:pt x="5" y="0"/>
                </a:lnTo>
                <a:close/>
              </a:path>
            </a:pathLst>
          </a:custGeom>
          <a:solidFill>
            <a:srgbClr val="A0A0A0"/>
          </a:solidFill>
          <a:ln>
            <a:noFill/>
          </a:ln>
          <a:effectLst/>
          <a:extLst>
            <a:ext uri="{91240B29-F687-4F45-9708-019B960494DF}">
              <a14:hiddenLine xmlns:a14="http://schemas.microsoft.com/office/drawing/2010/main" w="12700">
                <a:solidFill>
                  <a:srgbClr val="A0A0A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12" name="Freeform 116"/>
          <p:cNvSpPr>
            <a:spLocks noChangeArrowheads="1"/>
          </p:cNvSpPr>
          <p:nvPr/>
        </p:nvSpPr>
        <p:spPr bwMode="auto">
          <a:xfrm>
            <a:off x="1482725" y="3576638"/>
            <a:ext cx="61913" cy="15875"/>
          </a:xfrm>
          <a:custGeom>
            <a:avLst/>
            <a:gdLst>
              <a:gd name="T0" fmla="*/ 34 w 39"/>
              <a:gd name="T1" fmla="*/ 0 h 10"/>
              <a:gd name="T2" fmla="*/ 39 w 39"/>
              <a:gd name="T3" fmla="*/ 9 h 10"/>
              <a:gd name="T4" fmla="*/ 0 w 39"/>
              <a:gd name="T5" fmla="*/ 10 h 10"/>
              <a:gd name="T6" fmla="*/ 4 w 39"/>
              <a:gd name="T7" fmla="*/ 0 h 10"/>
            </a:gdLst>
            <a:ahLst/>
            <a:cxnLst>
              <a:cxn ang="0">
                <a:pos x="T0" y="T1"/>
              </a:cxn>
              <a:cxn ang="0">
                <a:pos x="T2" y="T3"/>
              </a:cxn>
              <a:cxn ang="0">
                <a:pos x="T4" y="T5"/>
              </a:cxn>
              <a:cxn ang="0">
                <a:pos x="T6" y="T7"/>
              </a:cxn>
            </a:cxnLst>
            <a:rect l="0" t="0" r="r" b="b"/>
            <a:pathLst>
              <a:path w="39" h="10">
                <a:moveTo>
                  <a:pt x="34" y="0"/>
                </a:moveTo>
                <a:lnTo>
                  <a:pt x="39" y="9"/>
                </a:lnTo>
                <a:lnTo>
                  <a:pt x="0" y="10"/>
                </a:lnTo>
                <a:lnTo>
                  <a:pt x="4" y="0"/>
                </a:lnTo>
                <a:close/>
              </a:path>
            </a:pathLst>
          </a:custGeom>
          <a:solidFill>
            <a:srgbClr val="A0A0A0"/>
          </a:solidFill>
          <a:ln>
            <a:noFill/>
          </a:ln>
          <a:effectLst/>
          <a:extLst>
            <a:ext uri="{91240B29-F687-4F45-9708-019B960494DF}">
              <a14:hiddenLine xmlns:a14="http://schemas.microsoft.com/office/drawing/2010/main" w="12700">
                <a:solidFill>
                  <a:srgbClr val="A0A0A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13" name="Rectangle 117"/>
          <p:cNvSpPr>
            <a:spLocks noChangeArrowheads="1"/>
          </p:cNvSpPr>
          <p:nvPr/>
        </p:nvSpPr>
        <p:spPr bwMode="auto">
          <a:xfrm>
            <a:off x="1597025" y="3635375"/>
            <a:ext cx="44450" cy="9525"/>
          </a:xfrm>
          <a:prstGeom prst="rect">
            <a:avLst/>
          </a:prstGeom>
          <a:solidFill>
            <a:srgbClr val="C0C0C0"/>
          </a:solidFill>
          <a:ln>
            <a:noFill/>
          </a:ln>
          <a:effectLst/>
          <a:extLst>
            <a:ext uri="{91240B29-F687-4F45-9708-019B960494DF}">
              <a14:hiddenLine xmlns:a14="http://schemas.microsoft.com/office/drawing/2010/main" w="12700">
                <a:solidFill>
                  <a:srgbClr val="DCDCDC"/>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14" name="Rectangle 118"/>
          <p:cNvSpPr>
            <a:spLocks noChangeArrowheads="1"/>
          </p:cNvSpPr>
          <p:nvPr/>
        </p:nvSpPr>
        <p:spPr bwMode="auto">
          <a:xfrm>
            <a:off x="1473200" y="3635375"/>
            <a:ext cx="44450" cy="9525"/>
          </a:xfrm>
          <a:prstGeom prst="rect">
            <a:avLst/>
          </a:prstGeom>
          <a:solidFill>
            <a:srgbClr val="C0C0C0"/>
          </a:solidFill>
          <a:ln>
            <a:noFill/>
          </a:ln>
          <a:effectLst/>
          <a:extLst>
            <a:ext uri="{91240B29-F687-4F45-9708-019B960494DF}">
              <a14:hiddenLine xmlns:a14="http://schemas.microsoft.com/office/drawing/2010/main" w="12700">
                <a:solidFill>
                  <a:srgbClr val="DCDCDC"/>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15" name="Rectangle 119"/>
          <p:cNvSpPr>
            <a:spLocks noChangeArrowheads="1"/>
          </p:cNvSpPr>
          <p:nvPr/>
        </p:nvSpPr>
        <p:spPr bwMode="auto">
          <a:xfrm>
            <a:off x="1536700" y="3635375"/>
            <a:ext cx="44450" cy="9525"/>
          </a:xfrm>
          <a:prstGeom prst="rect">
            <a:avLst/>
          </a:prstGeom>
          <a:solidFill>
            <a:srgbClr val="C0C0C0"/>
          </a:solidFill>
          <a:ln>
            <a:noFill/>
          </a:ln>
          <a:effectLst/>
          <a:extLst>
            <a:ext uri="{91240B29-F687-4F45-9708-019B960494DF}">
              <a14:hiddenLine xmlns:a14="http://schemas.microsoft.com/office/drawing/2010/main" w="12700">
                <a:solidFill>
                  <a:srgbClr val="DCDCDC"/>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16" name="Rectangle 120"/>
          <p:cNvSpPr>
            <a:spLocks noChangeArrowheads="1"/>
          </p:cNvSpPr>
          <p:nvPr/>
        </p:nvSpPr>
        <p:spPr bwMode="auto">
          <a:xfrm>
            <a:off x="1481138" y="3602038"/>
            <a:ext cx="39687" cy="9525"/>
          </a:xfrm>
          <a:prstGeom prst="rect">
            <a:avLst/>
          </a:prstGeom>
          <a:solidFill>
            <a:srgbClr val="C0C0C0"/>
          </a:solidFill>
          <a:ln>
            <a:noFill/>
          </a:ln>
          <a:effectLst/>
          <a:extLst>
            <a:ext uri="{91240B29-F687-4F45-9708-019B960494DF}">
              <a14:hiddenLine xmlns:a14="http://schemas.microsoft.com/office/drawing/2010/main" w="12700">
                <a:solidFill>
                  <a:srgbClr val="DCDCDC"/>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17" name="Rectangle 121"/>
          <p:cNvSpPr>
            <a:spLocks noChangeArrowheads="1"/>
          </p:cNvSpPr>
          <p:nvPr/>
        </p:nvSpPr>
        <p:spPr bwMode="auto">
          <a:xfrm>
            <a:off x="1538288" y="3602038"/>
            <a:ext cx="44450" cy="11112"/>
          </a:xfrm>
          <a:prstGeom prst="rect">
            <a:avLst/>
          </a:prstGeom>
          <a:solidFill>
            <a:srgbClr val="C0C0C0"/>
          </a:solidFill>
          <a:ln>
            <a:noFill/>
          </a:ln>
          <a:effectLst/>
          <a:extLst>
            <a:ext uri="{91240B29-F687-4F45-9708-019B960494DF}">
              <a14:hiddenLine xmlns:a14="http://schemas.microsoft.com/office/drawing/2010/main" w="12700">
                <a:solidFill>
                  <a:srgbClr val="DCDCDC"/>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18" name="Rectangle 122"/>
          <p:cNvSpPr>
            <a:spLocks noChangeArrowheads="1"/>
          </p:cNvSpPr>
          <p:nvPr/>
        </p:nvSpPr>
        <p:spPr bwMode="auto">
          <a:xfrm>
            <a:off x="1492250" y="3567113"/>
            <a:ext cx="42863" cy="9525"/>
          </a:xfrm>
          <a:prstGeom prst="rect">
            <a:avLst/>
          </a:prstGeom>
          <a:solidFill>
            <a:srgbClr val="C0C0C0"/>
          </a:solidFill>
          <a:ln>
            <a:noFill/>
          </a:ln>
          <a:effectLst/>
          <a:extLst>
            <a:ext uri="{91240B29-F687-4F45-9708-019B960494DF}">
              <a14:hiddenLine xmlns:a14="http://schemas.microsoft.com/office/drawing/2010/main" w="12700">
                <a:solidFill>
                  <a:srgbClr val="DCDCDC"/>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19" name="Rectangle 123"/>
          <p:cNvSpPr>
            <a:spLocks noChangeArrowheads="1"/>
          </p:cNvSpPr>
          <p:nvPr/>
        </p:nvSpPr>
        <p:spPr bwMode="auto">
          <a:xfrm>
            <a:off x="2268538" y="3633788"/>
            <a:ext cx="53975" cy="11112"/>
          </a:xfrm>
          <a:prstGeom prst="rect">
            <a:avLst/>
          </a:prstGeom>
          <a:solidFill>
            <a:srgbClr val="C0C0C0"/>
          </a:solidFill>
          <a:ln>
            <a:noFill/>
          </a:ln>
          <a:effectLst/>
          <a:extLst>
            <a:ext uri="{91240B29-F687-4F45-9708-019B960494DF}">
              <a14:hiddenLine xmlns:a14="http://schemas.microsoft.com/office/drawing/2010/main" w="12700">
                <a:solidFill>
                  <a:srgbClr val="DCDCDC"/>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20" name="Rectangle 124"/>
          <p:cNvSpPr>
            <a:spLocks noChangeArrowheads="1"/>
          </p:cNvSpPr>
          <p:nvPr/>
        </p:nvSpPr>
        <p:spPr bwMode="auto">
          <a:xfrm>
            <a:off x="2154238" y="3633788"/>
            <a:ext cx="42862" cy="11112"/>
          </a:xfrm>
          <a:prstGeom prst="rect">
            <a:avLst/>
          </a:prstGeom>
          <a:solidFill>
            <a:srgbClr val="C0C0C0"/>
          </a:solidFill>
          <a:ln>
            <a:noFill/>
          </a:ln>
          <a:effectLst/>
          <a:extLst>
            <a:ext uri="{91240B29-F687-4F45-9708-019B960494DF}">
              <a14:hiddenLine xmlns:a14="http://schemas.microsoft.com/office/drawing/2010/main" w="12700">
                <a:solidFill>
                  <a:srgbClr val="DCDCDC"/>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21" name="Rectangle 125"/>
          <p:cNvSpPr>
            <a:spLocks noChangeArrowheads="1"/>
          </p:cNvSpPr>
          <p:nvPr/>
        </p:nvSpPr>
        <p:spPr bwMode="auto">
          <a:xfrm>
            <a:off x="2212975" y="3633788"/>
            <a:ext cx="44450" cy="11112"/>
          </a:xfrm>
          <a:prstGeom prst="rect">
            <a:avLst/>
          </a:prstGeom>
          <a:solidFill>
            <a:srgbClr val="C0C0C0"/>
          </a:solidFill>
          <a:ln>
            <a:noFill/>
          </a:ln>
          <a:effectLst/>
          <a:extLst>
            <a:ext uri="{91240B29-F687-4F45-9708-019B960494DF}">
              <a14:hiddenLine xmlns:a14="http://schemas.microsoft.com/office/drawing/2010/main" w="12700">
                <a:solidFill>
                  <a:srgbClr val="DCDCDC"/>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22" name="Rectangle 126"/>
          <p:cNvSpPr>
            <a:spLocks noChangeArrowheads="1"/>
          </p:cNvSpPr>
          <p:nvPr/>
        </p:nvSpPr>
        <p:spPr bwMode="auto">
          <a:xfrm>
            <a:off x="2239963" y="3589338"/>
            <a:ext cx="60325" cy="23812"/>
          </a:xfrm>
          <a:prstGeom prst="rect">
            <a:avLst/>
          </a:prstGeom>
          <a:solidFill>
            <a:srgbClr val="C0C0C0"/>
          </a:solidFill>
          <a:ln>
            <a:noFill/>
          </a:ln>
          <a:effectLst/>
          <a:extLst>
            <a:ext uri="{91240B29-F687-4F45-9708-019B960494DF}">
              <a14:hiddenLine xmlns:a14="http://schemas.microsoft.com/office/drawing/2010/main" w="12700">
                <a:solidFill>
                  <a:srgbClr val="DCDCDC"/>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23" name="Freeform 127"/>
          <p:cNvSpPr>
            <a:spLocks noChangeArrowheads="1"/>
          </p:cNvSpPr>
          <p:nvPr/>
        </p:nvSpPr>
        <p:spPr bwMode="auto">
          <a:xfrm>
            <a:off x="2011363" y="3384550"/>
            <a:ext cx="120650" cy="57150"/>
          </a:xfrm>
          <a:custGeom>
            <a:avLst/>
            <a:gdLst>
              <a:gd name="T0" fmla="*/ 0 w 76"/>
              <a:gd name="T1" fmla="*/ 23 h 36"/>
              <a:gd name="T2" fmla="*/ 14 w 76"/>
              <a:gd name="T3" fmla="*/ 36 h 36"/>
              <a:gd name="T4" fmla="*/ 63 w 76"/>
              <a:gd name="T5" fmla="*/ 36 h 36"/>
              <a:gd name="T6" fmla="*/ 76 w 76"/>
              <a:gd name="T7" fmla="*/ 25 h 36"/>
              <a:gd name="T8" fmla="*/ 76 w 76"/>
              <a:gd name="T9" fmla="*/ 10 h 36"/>
              <a:gd name="T10" fmla="*/ 65 w 76"/>
              <a:gd name="T11" fmla="*/ 0 h 36"/>
              <a:gd name="T12" fmla="*/ 13 w 76"/>
              <a:gd name="T13" fmla="*/ 0 h 36"/>
              <a:gd name="T14" fmla="*/ 0 w 76"/>
              <a:gd name="T15" fmla="*/ 10 h 36"/>
              <a:gd name="T16" fmla="*/ 0 w 76"/>
              <a:gd name="T17" fmla="*/ 23 h 3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76" h="36">
                <a:moveTo>
                  <a:pt x="0" y="23"/>
                </a:moveTo>
                <a:cubicBezTo>
                  <a:pt x="0" y="33"/>
                  <a:pt x="5" y="36"/>
                  <a:pt x="14" y="36"/>
                </a:cubicBezTo>
                <a:cubicBezTo>
                  <a:pt x="63" y="36"/>
                  <a:pt x="63" y="36"/>
                  <a:pt x="63" y="36"/>
                </a:cubicBezTo>
                <a:cubicBezTo>
                  <a:pt x="73" y="36"/>
                  <a:pt x="76" y="31"/>
                  <a:pt x="76" y="25"/>
                </a:cubicBezTo>
                <a:cubicBezTo>
                  <a:pt x="76" y="10"/>
                  <a:pt x="76" y="10"/>
                  <a:pt x="76" y="10"/>
                </a:cubicBezTo>
                <a:cubicBezTo>
                  <a:pt x="76" y="4"/>
                  <a:pt x="72" y="0"/>
                  <a:pt x="65" y="0"/>
                </a:cubicBezTo>
                <a:cubicBezTo>
                  <a:pt x="13" y="0"/>
                  <a:pt x="13" y="0"/>
                  <a:pt x="13" y="0"/>
                </a:cubicBezTo>
                <a:cubicBezTo>
                  <a:pt x="6" y="0"/>
                  <a:pt x="0" y="3"/>
                  <a:pt x="0" y="10"/>
                </a:cubicBezTo>
                <a:cubicBezTo>
                  <a:pt x="0" y="23"/>
                  <a:pt x="0" y="23"/>
                  <a:pt x="0" y="23"/>
                </a:cubicBezTo>
                <a:close/>
              </a:path>
            </a:pathLst>
          </a:custGeom>
          <a:solidFill>
            <a:srgbClr val="000000"/>
          </a:solidFill>
          <a:ln>
            <a:noFill/>
          </a:ln>
          <a:effectLst/>
          <a:extLst>
            <a:ext uri="{91240B29-F687-4F45-9708-019B960494DF}">
              <a14:hiddenLine xmlns:a14="http://schemas.microsoft.com/office/drawing/2010/main" w="12700">
                <a:solidFill>
                  <a:srgbClr val="4C4C4C"/>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24" name="Freeform 128"/>
          <p:cNvSpPr>
            <a:spLocks noChangeArrowheads="1"/>
          </p:cNvSpPr>
          <p:nvPr/>
        </p:nvSpPr>
        <p:spPr bwMode="auto">
          <a:xfrm>
            <a:off x="2024063" y="3360738"/>
            <a:ext cx="104775" cy="76200"/>
          </a:xfrm>
          <a:custGeom>
            <a:avLst/>
            <a:gdLst>
              <a:gd name="T0" fmla="*/ 0 w 66"/>
              <a:gd name="T1" fmla="*/ 36 h 48"/>
              <a:gd name="T2" fmla="*/ 13 w 66"/>
              <a:gd name="T3" fmla="*/ 48 h 48"/>
              <a:gd name="T4" fmla="*/ 54 w 66"/>
              <a:gd name="T5" fmla="*/ 48 h 48"/>
              <a:gd name="T6" fmla="*/ 66 w 66"/>
              <a:gd name="T7" fmla="*/ 36 h 48"/>
              <a:gd name="T8" fmla="*/ 66 w 66"/>
              <a:gd name="T9" fmla="*/ 1 h 48"/>
              <a:gd name="T10" fmla="*/ 65 w 66"/>
              <a:gd name="T11" fmla="*/ 1 h 48"/>
              <a:gd name="T12" fmla="*/ 2 w 66"/>
              <a:gd name="T13" fmla="*/ 1 h 48"/>
              <a:gd name="T14" fmla="*/ 0 w 66"/>
              <a:gd name="T15" fmla="*/ 1 h 48"/>
              <a:gd name="T16" fmla="*/ 0 w 66"/>
              <a:gd name="T17" fmla="*/ 36 h 4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66" h="48">
                <a:moveTo>
                  <a:pt x="0" y="36"/>
                </a:moveTo>
                <a:cubicBezTo>
                  <a:pt x="0" y="41"/>
                  <a:pt x="6" y="48"/>
                  <a:pt x="13" y="48"/>
                </a:cubicBezTo>
                <a:cubicBezTo>
                  <a:pt x="54" y="48"/>
                  <a:pt x="54" y="48"/>
                  <a:pt x="54" y="48"/>
                </a:cubicBezTo>
                <a:cubicBezTo>
                  <a:pt x="61" y="48"/>
                  <a:pt x="66" y="41"/>
                  <a:pt x="66" y="36"/>
                </a:cubicBezTo>
                <a:cubicBezTo>
                  <a:pt x="66" y="1"/>
                  <a:pt x="66" y="1"/>
                  <a:pt x="66" y="1"/>
                </a:cubicBezTo>
                <a:cubicBezTo>
                  <a:pt x="65" y="1"/>
                  <a:pt x="65" y="1"/>
                  <a:pt x="65" y="1"/>
                </a:cubicBezTo>
                <a:cubicBezTo>
                  <a:pt x="2" y="1"/>
                  <a:pt x="2" y="1"/>
                  <a:pt x="2" y="1"/>
                </a:cubicBezTo>
                <a:cubicBezTo>
                  <a:pt x="1" y="1"/>
                  <a:pt x="0" y="0"/>
                  <a:pt x="0" y="1"/>
                </a:cubicBezTo>
                <a:cubicBezTo>
                  <a:pt x="0" y="36"/>
                  <a:pt x="0" y="36"/>
                  <a:pt x="0" y="36"/>
                </a:cubicBezTo>
                <a:close/>
              </a:path>
            </a:pathLst>
          </a:custGeom>
          <a:solidFill>
            <a:srgbClr val="808080"/>
          </a:solidFill>
          <a:ln>
            <a:noFill/>
          </a:ln>
          <a:effectLst/>
          <a:extLst>
            <a:ext uri="{91240B29-F687-4F45-9708-019B960494DF}">
              <a14:hiddenLine xmlns:a14="http://schemas.microsoft.com/office/drawing/2010/main" w="12700">
                <a:solidFill>
                  <a:srgbClr val="4C4C4C"/>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25" name="Freeform 129"/>
          <p:cNvSpPr>
            <a:spLocks noChangeArrowheads="1"/>
          </p:cNvSpPr>
          <p:nvPr/>
        </p:nvSpPr>
        <p:spPr bwMode="auto">
          <a:xfrm>
            <a:off x="1498600" y="2908300"/>
            <a:ext cx="766763" cy="463550"/>
          </a:xfrm>
          <a:custGeom>
            <a:avLst/>
            <a:gdLst>
              <a:gd name="T0" fmla="*/ 0 w 483"/>
              <a:gd name="T1" fmla="*/ 268 h 292"/>
              <a:gd name="T2" fmla="*/ 28 w 483"/>
              <a:gd name="T3" fmla="*/ 292 h 292"/>
              <a:gd name="T4" fmla="*/ 455 w 483"/>
              <a:gd name="T5" fmla="*/ 291 h 292"/>
              <a:gd name="T6" fmla="*/ 483 w 483"/>
              <a:gd name="T7" fmla="*/ 266 h 292"/>
              <a:gd name="T8" fmla="*/ 483 w 483"/>
              <a:gd name="T9" fmla="*/ 24 h 292"/>
              <a:gd name="T10" fmla="*/ 455 w 483"/>
              <a:gd name="T11" fmla="*/ 0 h 292"/>
              <a:gd name="T12" fmla="*/ 28 w 483"/>
              <a:gd name="T13" fmla="*/ 1 h 292"/>
              <a:gd name="T14" fmla="*/ 1 w 483"/>
              <a:gd name="T15" fmla="*/ 23 h 292"/>
              <a:gd name="T16" fmla="*/ 0 w 483"/>
              <a:gd name="T17" fmla="*/ 268 h 29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483" h="292">
                <a:moveTo>
                  <a:pt x="0" y="268"/>
                </a:moveTo>
                <a:cubicBezTo>
                  <a:pt x="0" y="279"/>
                  <a:pt x="13" y="292"/>
                  <a:pt x="28" y="292"/>
                </a:cubicBezTo>
                <a:cubicBezTo>
                  <a:pt x="455" y="291"/>
                  <a:pt x="455" y="291"/>
                  <a:pt x="455" y="291"/>
                </a:cubicBezTo>
                <a:cubicBezTo>
                  <a:pt x="470" y="291"/>
                  <a:pt x="483" y="277"/>
                  <a:pt x="483" y="266"/>
                </a:cubicBezTo>
                <a:cubicBezTo>
                  <a:pt x="483" y="24"/>
                  <a:pt x="483" y="24"/>
                  <a:pt x="483" y="24"/>
                </a:cubicBezTo>
                <a:cubicBezTo>
                  <a:pt x="483" y="14"/>
                  <a:pt x="470" y="0"/>
                  <a:pt x="455" y="0"/>
                </a:cubicBezTo>
                <a:cubicBezTo>
                  <a:pt x="28" y="1"/>
                  <a:pt x="28" y="1"/>
                  <a:pt x="28" y="1"/>
                </a:cubicBezTo>
                <a:cubicBezTo>
                  <a:pt x="13" y="1"/>
                  <a:pt x="1" y="12"/>
                  <a:pt x="1" y="23"/>
                </a:cubicBezTo>
                <a:cubicBezTo>
                  <a:pt x="0" y="268"/>
                  <a:pt x="0" y="268"/>
                  <a:pt x="0" y="268"/>
                </a:cubicBezTo>
                <a:close/>
              </a:path>
            </a:pathLst>
          </a:custGeom>
          <a:solidFill>
            <a:srgbClr val="808080"/>
          </a:solidFill>
          <a:ln>
            <a:noFill/>
          </a:ln>
          <a:effectLst/>
          <a:extLst>
            <a:ext uri="{91240B29-F687-4F45-9708-019B960494DF}">
              <a14:hiddenLine xmlns:a14="http://schemas.microsoft.com/office/drawing/2010/main" w="12700">
                <a:solidFill>
                  <a:srgbClr val="00000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26" name="Freeform 130"/>
          <p:cNvSpPr>
            <a:spLocks noChangeArrowheads="1"/>
          </p:cNvSpPr>
          <p:nvPr/>
        </p:nvSpPr>
        <p:spPr bwMode="auto">
          <a:xfrm>
            <a:off x="1638300" y="2962275"/>
            <a:ext cx="477838" cy="341313"/>
          </a:xfrm>
          <a:custGeom>
            <a:avLst/>
            <a:gdLst>
              <a:gd name="T0" fmla="*/ 0 w 301"/>
              <a:gd name="T1" fmla="*/ 198 h 215"/>
              <a:gd name="T2" fmla="*/ 17 w 301"/>
              <a:gd name="T3" fmla="*/ 215 h 215"/>
              <a:gd name="T4" fmla="*/ 283 w 301"/>
              <a:gd name="T5" fmla="*/ 215 h 215"/>
              <a:gd name="T6" fmla="*/ 301 w 301"/>
              <a:gd name="T7" fmla="*/ 196 h 215"/>
              <a:gd name="T8" fmla="*/ 301 w 301"/>
              <a:gd name="T9" fmla="*/ 17 h 215"/>
              <a:gd name="T10" fmla="*/ 283 w 301"/>
              <a:gd name="T11" fmla="*/ 0 h 215"/>
              <a:gd name="T12" fmla="*/ 17 w 301"/>
              <a:gd name="T13" fmla="*/ 0 h 215"/>
              <a:gd name="T14" fmla="*/ 0 w 301"/>
              <a:gd name="T15" fmla="*/ 16 h 215"/>
              <a:gd name="T16" fmla="*/ 0 w 301"/>
              <a:gd name="T17" fmla="*/ 198 h 21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301" h="215">
                <a:moveTo>
                  <a:pt x="0" y="198"/>
                </a:moveTo>
                <a:cubicBezTo>
                  <a:pt x="0" y="205"/>
                  <a:pt x="8" y="215"/>
                  <a:pt x="17" y="215"/>
                </a:cubicBezTo>
                <a:cubicBezTo>
                  <a:pt x="283" y="215"/>
                  <a:pt x="283" y="215"/>
                  <a:pt x="283" y="215"/>
                </a:cubicBezTo>
                <a:cubicBezTo>
                  <a:pt x="293" y="215"/>
                  <a:pt x="301" y="204"/>
                  <a:pt x="301" y="196"/>
                </a:cubicBezTo>
                <a:cubicBezTo>
                  <a:pt x="301" y="17"/>
                  <a:pt x="301" y="17"/>
                  <a:pt x="301" y="17"/>
                </a:cubicBezTo>
                <a:cubicBezTo>
                  <a:pt x="301" y="9"/>
                  <a:pt x="293" y="0"/>
                  <a:pt x="283" y="0"/>
                </a:cubicBezTo>
                <a:cubicBezTo>
                  <a:pt x="17" y="0"/>
                  <a:pt x="17" y="0"/>
                  <a:pt x="17" y="0"/>
                </a:cubicBezTo>
                <a:cubicBezTo>
                  <a:pt x="8" y="0"/>
                  <a:pt x="0" y="8"/>
                  <a:pt x="0" y="16"/>
                </a:cubicBezTo>
                <a:cubicBezTo>
                  <a:pt x="0" y="198"/>
                  <a:pt x="0" y="198"/>
                  <a:pt x="0" y="198"/>
                </a:cubicBezTo>
                <a:close/>
              </a:path>
            </a:pathLst>
          </a:custGeom>
          <a:solidFill>
            <a:srgbClr val="000000"/>
          </a:solidFill>
          <a:ln w="635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27" name="Freeform 131"/>
          <p:cNvSpPr>
            <a:spLocks noChangeArrowheads="1"/>
          </p:cNvSpPr>
          <p:nvPr/>
        </p:nvSpPr>
        <p:spPr bwMode="auto">
          <a:xfrm>
            <a:off x="1528763" y="3357563"/>
            <a:ext cx="106362" cy="15875"/>
          </a:xfrm>
          <a:custGeom>
            <a:avLst/>
            <a:gdLst>
              <a:gd name="T0" fmla="*/ 0 w 67"/>
              <a:gd name="T1" fmla="*/ 10 h 10"/>
              <a:gd name="T2" fmla="*/ 13 w 67"/>
              <a:gd name="T3" fmla="*/ 0 h 10"/>
              <a:gd name="T4" fmla="*/ 67 w 67"/>
              <a:gd name="T5" fmla="*/ 0 h 10"/>
              <a:gd name="T6" fmla="*/ 67 w 67"/>
              <a:gd name="T7" fmla="*/ 10 h 10"/>
            </a:gdLst>
            <a:ahLst/>
            <a:cxnLst>
              <a:cxn ang="0">
                <a:pos x="T0" y="T1"/>
              </a:cxn>
              <a:cxn ang="0">
                <a:pos x="T2" y="T3"/>
              </a:cxn>
              <a:cxn ang="0">
                <a:pos x="T4" y="T5"/>
              </a:cxn>
              <a:cxn ang="0">
                <a:pos x="T6" y="T7"/>
              </a:cxn>
            </a:cxnLst>
            <a:rect l="0" t="0" r="r" b="b"/>
            <a:pathLst>
              <a:path w="67" h="10">
                <a:moveTo>
                  <a:pt x="0" y="10"/>
                </a:moveTo>
                <a:lnTo>
                  <a:pt x="13" y="0"/>
                </a:lnTo>
                <a:lnTo>
                  <a:pt x="67" y="0"/>
                </a:lnTo>
                <a:lnTo>
                  <a:pt x="67" y="10"/>
                </a:lnTo>
                <a:close/>
              </a:path>
            </a:pathLst>
          </a:custGeom>
          <a:solidFill>
            <a:srgbClr val="444444"/>
          </a:solidFill>
          <a:ln>
            <a:noFill/>
          </a:ln>
          <a:effectLst/>
          <a:extLst>
            <a:ext uri="{91240B29-F687-4F45-9708-019B960494DF}">
              <a14:hiddenLine xmlns:a14="http://schemas.microsoft.com/office/drawing/2010/main" w="12700">
                <a:solidFill>
                  <a:srgbClr val="DCDCDC"/>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28" name="Rectangle 132"/>
          <p:cNvSpPr>
            <a:spLocks noChangeArrowheads="1"/>
          </p:cNvSpPr>
          <p:nvPr/>
        </p:nvSpPr>
        <p:spPr bwMode="auto">
          <a:xfrm>
            <a:off x="1738313" y="3357563"/>
            <a:ext cx="285750" cy="15875"/>
          </a:xfrm>
          <a:prstGeom prst="rect">
            <a:avLst/>
          </a:prstGeom>
          <a:solidFill>
            <a:srgbClr val="444444"/>
          </a:solidFill>
          <a:ln>
            <a:noFill/>
          </a:ln>
          <a:effectLst/>
          <a:extLst>
            <a:ext uri="{91240B29-F687-4F45-9708-019B960494DF}">
              <a14:hiddenLine xmlns:a14="http://schemas.microsoft.com/office/drawing/2010/main" w="12700">
                <a:solidFill>
                  <a:srgbClr val="DCDCDC"/>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29" name="Freeform 133"/>
          <p:cNvSpPr>
            <a:spLocks noChangeArrowheads="1"/>
          </p:cNvSpPr>
          <p:nvPr/>
        </p:nvSpPr>
        <p:spPr bwMode="auto">
          <a:xfrm>
            <a:off x="2127250" y="3357563"/>
            <a:ext cx="122238" cy="15875"/>
          </a:xfrm>
          <a:custGeom>
            <a:avLst/>
            <a:gdLst>
              <a:gd name="T0" fmla="*/ 64 w 77"/>
              <a:gd name="T1" fmla="*/ 8 h 10"/>
              <a:gd name="T2" fmla="*/ 77 w 77"/>
              <a:gd name="T3" fmla="*/ 0 h 10"/>
              <a:gd name="T4" fmla="*/ 0 w 77"/>
              <a:gd name="T5" fmla="*/ 0 h 10"/>
              <a:gd name="T6" fmla="*/ 0 w 77"/>
              <a:gd name="T7" fmla="*/ 10 h 10"/>
            </a:gdLst>
            <a:ahLst/>
            <a:cxnLst>
              <a:cxn ang="0">
                <a:pos x="T0" y="T1"/>
              </a:cxn>
              <a:cxn ang="0">
                <a:pos x="T2" y="T3"/>
              </a:cxn>
              <a:cxn ang="0">
                <a:pos x="T4" y="T5"/>
              </a:cxn>
              <a:cxn ang="0">
                <a:pos x="T6" y="T7"/>
              </a:cxn>
            </a:cxnLst>
            <a:rect l="0" t="0" r="r" b="b"/>
            <a:pathLst>
              <a:path w="77" h="10">
                <a:moveTo>
                  <a:pt x="64" y="8"/>
                </a:moveTo>
                <a:lnTo>
                  <a:pt x="77" y="0"/>
                </a:lnTo>
                <a:lnTo>
                  <a:pt x="0" y="0"/>
                </a:lnTo>
                <a:lnTo>
                  <a:pt x="0" y="10"/>
                </a:lnTo>
                <a:close/>
              </a:path>
            </a:pathLst>
          </a:custGeom>
          <a:solidFill>
            <a:srgbClr val="444444"/>
          </a:solidFill>
          <a:ln>
            <a:noFill/>
          </a:ln>
          <a:effectLst/>
          <a:extLst>
            <a:ext uri="{91240B29-F687-4F45-9708-019B960494DF}">
              <a14:hiddenLine xmlns:a14="http://schemas.microsoft.com/office/drawing/2010/main" w="12700">
                <a:solidFill>
                  <a:srgbClr val="DCDCDC"/>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30" name="Line 134"/>
          <p:cNvSpPr>
            <a:spLocks noChangeShapeType="1"/>
          </p:cNvSpPr>
          <p:nvPr/>
        </p:nvSpPr>
        <p:spPr bwMode="auto">
          <a:xfrm>
            <a:off x="1535113" y="2925763"/>
            <a:ext cx="688975" cy="0"/>
          </a:xfrm>
          <a:prstGeom prst="line">
            <a:avLst/>
          </a:prstGeom>
          <a:noFill/>
          <a:ln w="63500">
            <a:solidFill>
              <a:srgbClr val="000000"/>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31" name="Line 135"/>
          <p:cNvSpPr>
            <a:spLocks noChangeShapeType="1"/>
          </p:cNvSpPr>
          <p:nvPr/>
        </p:nvSpPr>
        <p:spPr bwMode="auto">
          <a:xfrm>
            <a:off x="1517650" y="2932113"/>
            <a:ext cx="0" cy="263525"/>
          </a:xfrm>
          <a:prstGeom prst="line">
            <a:avLst/>
          </a:prstGeom>
          <a:noFill/>
          <a:ln w="50800">
            <a:solidFill>
              <a:srgbClr val="C0C0C0"/>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32" name="Line 136"/>
          <p:cNvSpPr>
            <a:spLocks noChangeShapeType="1"/>
          </p:cNvSpPr>
          <p:nvPr/>
        </p:nvSpPr>
        <p:spPr bwMode="auto">
          <a:xfrm>
            <a:off x="1520825" y="2935288"/>
            <a:ext cx="0" cy="261937"/>
          </a:xfrm>
          <a:prstGeom prst="line">
            <a:avLst/>
          </a:prstGeom>
          <a:noFill/>
          <a:ln w="12700">
            <a:solidFill>
              <a:srgbClr val="444444"/>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33" name="AutoShape 137"/>
          <p:cNvSpPr>
            <a:spLocks noChangeArrowheads="1"/>
          </p:cNvSpPr>
          <p:nvPr/>
        </p:nvSpPr>
        <p:spPr bwMode="auto">
          <a:xfrm>
            <a:off x="1520825" y="2922588"/>
            <a:ext cx="725488" cy="14287"/>
          </a:xfrm>
          <a:prstGeom prst="roundRect">
            <a:avLst>
              <a:gd name="adj" fmla="val 16667"/>
            </a:avLst>
          </a:prstGeom>
          <a:solidFill>
            <a:srgbClr val="444444"/>
          </a:solidFill>
          <a:ln>
            <a:noFill/>
          </a:ln>
          <a:effectLst/>
          <a:extLst>
            <a:ext uri="{91240B29-F687-4F45-9708-019B960494DF}">
              <a14:hiddenLine xmlns:a14="http://schemas.microsoft.com/office/drawing/2010/main" w="12700">
                <a:solidFill>
                  <a:srgbClr val="DCDCDC"/>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34" name="Line 138"/>
          <p:cNvSpPr>
            <a:spLocks noChangeShapeType="1"/>
          </p:cNvSpPr>
          <p:nvPr/>
        </p:nvSpPr>
        <p:spPr bwMode="auto">
          <a:xfrm>
            <a:off x="1535113" y="2911475"/>
            <a:ext cx="688975" cy="0"/>
          </a:xfrm>
          <a:prstGeom prst="line">
            <a:avLst/>
          </a:prstGeom>
          <a:noFill/>
          <a:ln w="63500">
            <a:solidFill>
              <a:srgbClr val="C0C0C0"/>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35" name="Rectangle 139"/>
          <p:cNvSpPr>
            <a:spLocks noChangeArrowheads="1"/>
          </p:cNvSpPr>
          <p:nvPr/>
        </p:nvSpPr>
        <p:spPr bwMode="auto">
          <a:xfrm>
            <a:off x="1492250" y="2957513"/>
            <a:ext cx="14288" cy="66675"/>
          </a:xfrm>
          <a:prstGeom prst="rect">
            <a:avLst/>
          </a:prstGeom>
          <a:solidFill>
            <a:srgbClr val="5E5E5E"/>
          </a:solidFill>
          <a:ln>
            <a:noFill/>
          </a:ln>
          <a:effectLst/>
          <a:extLst>
            <a:ext uri="{91240B29-F687-4F45-9708-019B960494DF}">
              <a14:hiddenLine xmlns:a14="http://schemas.microsoft.com/office/drawing/2010/main" w="12700">
                <a:solidFill>
                  <a:srgbClr val="DCDCDC"/>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36" name="Line 140"/>
          <p:cNvSpPr>
            <a:spLocks noChangeShapeType="1"/>
          </p:cNvSpPr>
          <p:nvPr/>
        </p:nvSpPr>
        <p:spPr bwMode="auto">
          <a:xfrm>
            <a:off x="1657350" y="2959100"/>
            <a:ext cx="438150" cy="0"/>
          </a:xfrm>
          <a:prstGeom prst="line">
            <a:avLst/>
          </a:prstGeom>
          <a:noFill/>
          <a:ln w="50800">
            <a:solidFill>
              <a:srgbClr val="444444"/>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37" name="Line 141"/>
          <p:cNvSpPr>
            <a:spLocks noChangeShapeType="1"/>
          </p:cNvSpPr>
          <p:nvPr/>
        </p:nvSpPr>
        <p:spPr bwMode="auto">
          <a:xfrm>
            <a:off x="2117725" y="2984500"/>
            <a:ext cx="0" cy="296863"/>
          </a:xfrm>
          <a:prstGeom prst="line">
            <a:avLst/>
          </a:prstGeom>
          <a:noFill/>
          <a:ln w="50800">
            <a:solidFill>
              <a:srgbClr val="444444"/>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38" name="Line 142"/>
          <p:cNvSpPr>
            <a:spLocks noChangeShapeType="1"/>
          </p:cNvSpPr>
          <p:nvPr/>
        </p:nvSpPr>
        <p:spPr bwMode="auto">
          <a:xfrm flipH="1" flipV="1">
            <a:off x="2095500" y="2959100"/>
            <a:ext cx="15875" cy="9525"/>
          </a:xfrm>
          <a:prstGeom prst="line">
            <a:avLst/>
          </a:prstGeom>
          <a:noFill/>
          <a:ln w="50800">
            <a:solidFill>
              <a:srgbClr val="000000"/>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39" name="Line 143"/>
          <p:cNvSpPr>
            <a:spLocks noChangeShapeType="1"/>
          </p:cNvSpPr>
          <p:nvPr/>
        </p:nvSpPr>
        <p:spPr bwMode="auto">
          <a:xfrm flipH="1" flipV="1">
            <a:off x="2108200" y="2968625"/>
            <a:ext cx="9525" cy="14288"/>
          </a:xfrm>
          <a:prstGeom prst="line">
            <a:avLst/>
          </a:prstGeom>
          <a:noFill/>
          <a:ln w="50800">
            <a:solidFill>
              <a:srgbClr val="444444"/>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40" name="Oval 144"/>
          <p:cNvSpPr>
            <a:spLocks noChangeArrowheads="1"/>
          </p:cNvSpPr>
          <p:nvPr/>
        </p:nvSpPr>
        <p:spPr bwMode="auto">
          <a:xfrm>
            <a:off x="1512888" y="3336925"/>
            <a:ext cx="25400" cy="20638"/>
          </a:xfrm>
          <a:prstGeom prst="ellipse">
            <a:avLst/>
          </a:prstGeom>
          <a:solidFill>
            <a:srgbClr val="737373"/>
          </a:solidFill>
          <a:ln w="508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41" name="Oval 145"/>
          <p:cNvSpPr>
            <a:spLocks noChangeArrowheads="1"/>
          </p:cNvSpPr>
          <p:nvPr/>
        </p:nvSpPr>
        <p:spPr bwMode="auto">
          <a:xfrm>
            <a:off x="2224088" y="3333750"/>
            <a:ext cx="23812" cy="20638"/>
          </a:xfrm>
          <a:prstGeom prst="ellipse">
            <a:avLst/>
          </a:prstGeom>
          <a:solidFill>
            <a:srgbClr val="737373"/>
          </a:solidFill>
          <a:ln w="508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42" name="Rectangle 146"/>
          <p:cNvSpPr>
            <a:spLocks noChangeArrowheads="1"/>
          </p:cNvSpPr>
          <p:nvPr/>
        </p:nvSpPr>
        <p:spPr bwMode="auto">
          <a:xfrm>
            <a:off x="2236788" y="2932113"/>
            <a:ext cx="9525" cy="254000"/>
          </a:xfrm>
          <a:prstGeom prst="rect">
            <a:avLst/>
          </a:prstGeom>
          <a:solidFill>
            <a:srgbClr val="444444"/>
          </a:solidFill>
          <a:ln>
            <a:noFill/>
          </a:ln>
          <a:effectLst/>
          <a:extLst>
            <a:ext uri="{91240B29-F687-4F45-9708-019B960494DF}">
              <a14:hiddenLine xmlns:a14="http://schemas.microsoft.com/office/drawing/2010/main" w="12700">
                <a:solidFill>
                  <a:srgbClr val="DCDCDC"/>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43" name="Rectangle 147"/>
          <p:cNvSpPr>
            <a:spLocks noChangeArrowheads="1"/>
          </p:cNvSpPr>
          <p:nvPr/>
        </p:nvSpPr>
        <p:spPr bwMode="auto">
          <a:xfrm>
            <a:off x="2257425" y="2960688"/>
            <a:ext cx="14288" cy="68262"/>
          </a:xfrm>
          <a:prstGeom prst="rect">
            <a:avLst/>
          </a:prstGeom>
          <a:solidFill>
            <a:srgbClr val="5E5E5E"/>
          </a:solidFill>
          <a:ln>
            <a:noFill/>
          </a:ln>
          <a:effectLst/>
          <a:extLst>
            <a:ext uri="{91240B29-F687-4F45-9708-019B960494DF}">
              <a14:hiddenLine xmlns:a14="http://schemas.microsoft.com/office/drawing/2010/main" w="12700">
                <a:solidFill>
                  <a:srgbClr val="DCDCDC"/>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44" name="Rectangle 148"/>
          <p:cNvSpPr>
            <a:spLocks noChangeArrowheads="1"/>
          </p:cNvSpPr>
          <p:nvPr/>
        </p:nvSpPr>
        <p:spPr bwMode="auto">
          <a:xfrm>
            <a:off x="2044700" y="3362325"/>
            <a:ext cx="63500" cy="74613"/>
          </a:xfrm>
          <a:prstGeom prst="rect">
            <a:avLst/>
          </a:prstGeom>
          <a:solidFill>
            <a:srgbClr val="808080"/>
          </a:solidFill>
          <a:ln w="25400">
            <a:solidFill>
              <a:srgbClr val="000000"/>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45" name="Rectangle 149"/>
          <p:cNvSpPr>
            <a:spLocks noChangeArrowheads="1"/>
          </p:cNvSpPr>
          <p:nvPr/>
        </p:nvSpPr>
        <p:spPr bwMode="auto">
          <a:xfrm>
            <a:off x="2057400" y="3371850"/>
            <a:ext cx="41275" cy="38100"/>
          </a:xfrm>
          <a:prstGeom prst="rect">
            <a:avLst/>
          </a:prstGeom>
          <a:gradFill rotWithShape="0">
            <a:gsLst>
              <a:gs pos="0">
                <a:srgbClr val="444444"/>
              </a:gs>
              <a:gs pos="100000">
                <a:srgbClr val="808080"/>
              </a:gs>
            </a:gsLst>
            <a:lin ang="5400000" scaled="1"/>
          </a:gradFill>
          <a:ln>
            <a:noFill/>
          </a:ln>
          <a:effectLst/>
          <a:extLst>
            <a:ext uri="{91240B29-F687-4F45-9708-019B960494DF}">
              <a14:hiddenLine xmlns:a14="http://schemas.microsoft.com/office/drawing/2010/main" w="12700">
                <a:solidFill>
                  <a:srgbClr val="000000"/>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46" name="Line 150"/>
          <p:cNvSpPr>
            <a:spLocks noChangeShapeType="1"/>
          </p:cNvSpPr>
          <p:nvPr/>
        </p:nvSpPr>
        <p:spPr bwMode="auto">
          <a:xfrm flipH="1">
            <a:off x="1531938" y="3368675"/>
            <a:ext cx="98425" cy="0"/>
          </a:xfrm>
          <a:prstGeom prst="line">
            <a:avLst/>
          </a:prstGeom>
          <a:noFill/>
          <a:ln w="63500">
            <a:solidFill>
              <a:srgbClr val="000000"/>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47" name="Line 151"/>
          <p:cNvSpPr>
            <a:spLocks noChangeShapeType="1"/>
          </p:cNvSpPr>
          <p:nvPr/>
        </p:nvSpPr>
        <p:spPr bwMode="auto">
          <a:xfrm flipH="1">
            <a:off x="2132013" y="3367088"/>
            <a:ext cx="93662" cy="0"/>
          </a:xfrm>
          <a:prstGeom prst="line">
            <a:avLst/>
          </a:prstGeom>
          <a:noFill/>
          <a:ln w="63500">
            <a:solidFill>
              <a:srgbClr val="000000"/>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48" name="Line 152"/>
          <p:cNvSpPr>
            <a:spLocks noChangeShapeType="1"/>
          </p:cNvSpPr>
          <p:nvPr/>
        </p:nvSpPr>
        <p:spPr bwMode="auto">
          <a:xfrm flipV="1">
            <a:off x="1741488" y="3368675"/>
            <a:ext cx="277812" cy="0"/>
          </a:xfrm>
          <a:prstGeom prst="line">
            <a:avLst/>
          </a:prstGeom>
          <a:noFill/>
          <a:ln w="63500">
            <a:solidFill>
              <a:srgbClr val="000000"/>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49" name="Line 153"/>
          <p:cNvSpPr>
            <a:spLocks noChangeShapeType="1"/>
          </p:cNvSpPr>
          <p:nvPr/>
        </p:nvSpPr>
        <p:spPr bwMode="auto">
          <a:xfrm>
            <a:off x="2022475" y="3368675"/>
            <a:ext cx="0" cy="53975"/>
          </a:xfrm>
          <a:prstGeom prst="line">
            <a:avLst/>
          </a:prstGeom>
          <a:noFill/>
          <a:ln w="50800">
            <a:solidFill>
              <a:srgbClr val="000000"/>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50" name="Line 154"/>
          <p:cNvSpPr>
            <a:spLocks noChangeShapeType="1"/>
          </p:cNvSpPr>
          <p:nvPr/>
        </p:nvSpPr>
        <p:spPr bwMode="auto">
          <a:xfrm>
            <a:off x="2125663" y="3357563"/>
            <a:ext cx="0" cy="68262"/>
          </a:xfrm>
          <a:prstGeom prst="line">
            <a:avLst/>
          </a:prstGeom>
          <a:noFill/>
          <a:ln w="50800">
            <a:solidFill>
              <a:srgbClr val="C0C0C0"/>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51" name="Freeform 155"/>
          <p:cNvSpPr>
            <a:spLocks noChangeArrowheads="1"/>
          </p:cNvSpPr>
          <p:nvPr/>
        </p:nvSpPr>
        <p:spPr bwMode="auto">
          <a:xfrm>
            <a:off x="1620838" y="3386138"/>
            <a:ext cx="122237" cy="57150"/>
          </a:xfrm>
          <a:custGeom>
            <a:avLst/>
            <a:gdLst>
              <a:gd name="T0" fmla="*/ 0 w 77"/>
              <a:gd name="T1" fmla="*/ 23 h 36"/>
              <a:gd name="T2" fmla="*/ 15 w 77"/>
              <a:gd name="T3" fmla="*/ 36 h 36"/>
              <a:gd name="T4" fmla="*/ 64 w 77"/>
              <a:gd name="T5" fmla="*/ 36 h 36"/>
              <a:gd name="T6" fmla="*/ 77 w 77"/>
              <a:gd name="T7" fmla="*/ 25 h 36"/>
              <a:gd name="T8" fmla="*/ 77 w 77"/>
              <a:gd name="T9" fmla="*/ 10 h 36"/>
              <a:gd name="T10" fmla="*/ 65 w 77"/>
              <a:gd name="T11" fmla="*/ 0 h 36"/>
              <a:gd name="T12" fmla="*/ 14 w 77"/>
              <a:gd name="T13" fmla="*/ 0 h 36"/>
              <a:gd name="T14" fmla="*/ 0 w 77"/>
              <a:gd name="T15" fmla="*/ 10 h 36"/>
              <a:gd name="T16" fmla="*/ 0 w 77"/>
              <a:gd name="T17" fmla="*/ 23 h 3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77" h="36">
                <a:moveTo>
                  <a:pt x="0" y="23"/>
                </a:moveTo>
                <a:cubicBezTo>
                  <a:pt x="0" y="33"/>
                  <a:pt x="6" y="36"/>
                  <a:pt x="15" y="36"/>
                </a:cubicBezTo>
                <a:cubicBezTo>
                  <a:pt x="64" y="36"/>
                  <a:pt x="64" y="36"/>
                  <a:pt x="64" y="36"/>
                </a:cubicBezTo>
                <a:cubicBezTo>
                  <a:pt x="74" y="36"/>
                  <a:pt x="77" y="31"/>
                  <a:pt x="77" y="25"/>
                </a:cubicBezTo>
                <a:cubicBezTo>
                  <a:pt x="77" y="10"/>
                  <a:pt x="77" y="10"/>
                  <a:pt x="77" y="10"/>
                </a:cubicBezTo>
                <a:cubicBezTo>
                  <a:pt x="77" y="3"/>
                  <a:pt x="72" y="0"/>
                  <a:pt x="65" y="0"/>
                </a:cubicBezTo>
                <a:cubicBezTo>
                  <a:pt x="14" y="0"/>
                  <a:pt x="14" y="0"/>
                  <a:pt x="14" y="0"/>
                </a:cubicBezTo>
                <a:cubicBezTo>
                  <a:pt x="7" y="0"/>
                  <a:pt x="0" y="3"/>
                  <a:pt x="0" y="10"/>
                </a:cubicBezTo>
                <a:cubicBezTo>
                  <a:pt x="0" y="23"/>
                  <a:pt x="0" y="23"/>
                  <a:pt x="0" y="23"/>
                </a:cubicBezTo>
                <a:close/>
              </a:path>
            </a:pathLst>
          </a:custGeom>
          <a:solidFill>
            <a:srgbClr val="000000"/>
          </a:solidFill>
          <a:ln>
            <a:noFill/>
          </a:ln>
          <a:effectLst/>
          <a:extLst>
            <a:ext uri="{91240B29-F687-4F45-9708-019B960494DF}">
              <a14:hiddenLine xmlns:a14="http://schemas.microsoft.com/office/drawing/2010/main" w="12700">
                <a:solidFill>
                  <a:srgbClr val="4C4C4C"/>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52" name="Freeform 156"/>
          <p:cNvSpPr>
            <a:spLocks noChangeArrowheads="1"/>
          </p:cNvSpPr>
          <p:nvPr/>
        </p:nvSpPr>
        <p:spPr bwMode="auto">
          <a:xfrm>
            <a:off x="1635125" y="3362325"/>
            <a:ext cx="104775" cy="76200"/>
          </a:xfrm>
          <a:custGeom>
            <a:avLst/>
            <a:gdLst>
              <a:gd name="T0" fmla="*/ 0 w 66"/>
              <a:gd name="T1" fmla="*/ 36 h 48"/>
              <a:gd name="T2" fmla="*/ 13 w 66"/>
              <a:gd name="T3" fmla="*/ 48 h 48"/>
              <a:gd name="T4" fmla="*/ 54 w 66"/>
              <a:gd name="T5" fmla="*/ 48 h 48"/>
              <a:gd name="T6" fmla="*/ 66 w 66"/>
              <a:gd name="T7" fmla="*/ 36 h 48"/>
              <a:gd name="T8" fmla="*/ 66 w 66"/>
              <a:gd name="T9" fmla="*/ 1 h 48"/>
              <a:gd name="T10" fmla="*/ 65 w 66"/>
              <a:gd name="T11" fmla="*/ 1 h 48"/>
              <a:gd name="T12" fmla="*/ 1 w 66"/>
              <a:gd name="T13" fmla="*/ 1 h 48"/>
              <a:gd name="T14" fmla="*/ 0 w 66"/>
              <a:gd name="T15" fmla="*/ 1 h 48"/>
              <a:gd name="T16" fmla="*/ 0 w 66"/>
              <a:gd name="T17" fmla="*/ 36 h 4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66" h="48">
                <a:moveTo>
                  <a:pt x="0" y="36"/>
                </a:moveTo>
                <a:cubicBezTo>
                  <a:pt x="0" y="41"/>
                  <a:pt x="6" y="48"/>
                  <a:pt x="13" y="48"/>
                </a:cubicBezTo>
                <a:cubicBezTo>
                  <a:pt x="54" y="48"/>
                  <a:pt x="54" y="48"/>
                  <a:pt x="54" y="48"/>
                </a:cubicBezTo>
                <a:cubicBezTo>
                  <a:pt x="61" y="48"/>
                  <a:pt x="66" y="41"/>
                  <a:pt x="66" y="36"/>
                </a:cubicBezTo>
                <a:cubicBezTo>
                  <a:pt x="66" y="1"/>
                  <a:pt x="66" y="1"/>
                  <a:pt x="66" y="1"/>
                </a:cubicBezTo>
                <a:cubicBezTo>
                  <a:pt x="65" y="1"/>
                  <a:pt x="64" y="0"/>
                  <a:pt x="65" y="1"/>
                </a:cubicBezTo>
                <a:cubicBezTo>
                  <a:pt x="1" y="1"/>
                  <a:pt x="1" y="1"/>
                  <a:pt x="1" y="1"/>
                </a:cubicBezTo>
                <a:cubicBezTo>
                  <a:pt x="1" y="1"/>
                  <a:pt x="0" y="0"/>
                  <a:pt x="0" y="1"/>
                </a:cubicBezTo>
                <a:cubicBezTo>
                  <a:pt x="0" y="36"/>
                  <a:pt x="0" y="36"/>
                  <a:pt x="0" y="36"/>
                </a:cubicBezTo>
                <a:close/>
              </a:path>
            </a:pathLst>
          </a:custGeom>
          <a:solidFill>
            <a:srgbClr val="808080"/>
          </a:solidFill>
          <a:ln>
            <a:noFill/>
          </a:ln>
          <a:effectLst/>
          <a:extLst>
            <a:ext uri="{91240B29-F687-4F45-9708-019B960494DF}">
              <a14:hiddenLine xmlns:a14="http://schemas.microsoft.com/office/drawing/2010/main" w="12700">
                <a:solidFill>
                  <a:srgbClr val="4C4C4C"/>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53" name="Rectangle 157"/>
          <p:cNvSpPr>
            <a:spLocks noChangeArrowheads="1"/>
          </p:cNvSpPr>
          <p:nvPr/>
        </p:nvSpPr>
        <p:spPr bwMode="auto">
          <a:xfrm>
            <a:off x="1655763" y="3363913"/>
            <a:ext cx="63500" cy="74612"/>
          </a:xfrm>
          <a:prstGeom prst="rect">
            <a:avLst/>
          </a:prstGeom>
          <a:solidFill>
            <a:srgbClr val="808080"/>
          </a:solidFill>
          <a:ln w="25400">
            <a:solidFill>
              <a:srgbClr val="000000"/>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54" name="Rectangle 158"/>
          <p:cNvSpPr>
            <a:spLocks noChangeArrowheads="1"/>
          </p:cNvSpPr>
          <p:nvPr/>
        </p:nvSpPr>
        <p:spPr bwMode="auto">
          <a:xfrm>
            <a:off x="1668463" y="3373438"/>
            <a:ext cx="41275" cy="38100"/>
          </a:xfrm>
          <a:prstGeom prst="rect">
            <a:avLst/>
          </a:prstGeom>
          <a:gradFill rotWithShape="0">
            <a:gsLst>
              <a:gs pos="0">
                <a:srgbClr val="444444"/>
              </a:gs>
              <a:gs pos="100000">
                <a:srgbClr val="808080"/>
              </a:gs>
            </a:gsLst>
            <a:lin ang="5400000" scaled="1"/>
          </a:gradFill>
          <a:ln>
            <a:noFill/>
          </a:ln>
          <a:effectLst/>
          <a:extLst>
            <a:ext uri="{91240B29-F687-4F45-9708-019B960494DF}">
              <a14:hiddenLine xmlns:a14="http://schemas.microsoft.com/office/drawing/2010/main" w="12700">
                <a:solidFill>
                  <a:srgbClr val="000000"/>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55" name="Line 159"/>
          <p:cNvSpPr>
            <a:spLocks noChangeShapeType="1"/>
          </p:cNvSpPr>
          <p:nvPr/>
        </p:nvSpPr>
        <p:spPr bwMode="auto">
          <a:xfrm>
            <a:off x="1633538" y="3370263"/>
            <a:ext cx="0" cy="53975"/>
          </a:xfrm>
          <a:prstGeom prst="line">
            <a:avLst/>
          </a:prstGeom>
          <a:noFill/>
          <a:ln w="50800">
            <a:solidFill>
              <a:srgbClr val="000000"/>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56" name="Line 160"/>
          <p:cNvSpPr>
            <a:spLocks noChangeShapeType="1"/>
          </p:cNvSpPr>
          <p:nvPr/>
        </p:nvSpPr>
        <p:spPr bwMode="auto">
          <a:xfrm>
            <a:off x="1735138" y="3359150"/>
            <a:ext cx="0" cy="66675"/>
          </a:xfrm>
          <a:prstGeom prst="line">
            <a:avLst/>
          </a:prstGeom>
          <a:noFill/>
          <a:ln w="50800">
            <a:solidFill>
              <a:srgbClr val="C0C0C0"/>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57" name="Text Box 161"/>
          <p:cNvSpPr txBox="1">
            <a:spLocks noChangeArrowheads="1"/>
          </p:cNvSpPr>
          <p:nvPr/>
        </p:nvSpPr>
        <p:spPr bwMode="auto">
          <a:xfrm>
            <a:off x="1147763" y="3843338"/>
            <a:ext cx="1647825" cy="306387"/>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25400">
                <a:solidFill>
                  <a:srgbClr val="000000"/>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100">
                <a:solidFill>
                  <a:srgbClr val="000000"/>
                </a:solidFill>
                <a:latin typeface="Arial MT" charset="0"/>
              </a:rPr>
              <a:t> Web browser</a:t>
            </a:r>
          </a:p>
        </p:txBody>
      </p:sp>
      <p:sp>
        <p:nvSpPr>
          <p:cNvPr id="4258" name="Rectangle 162"/>
          <p:cNvSpPr>
            <a:spLocks noChangeArrowheads="1"/>
          </p:cNvSpPr>
          <p:nvPr/>
        </p:nvSpPr>
        <p:spPr bwMode="auto">
          <a:xfrm>
            <a:off x="6078538" y="2670175"/>
            <a:ext cx="623887" cy="1231900"/>
          </a:xfrm>
          <a:prstGeom prst="rect">
            <a:avLst/>
          </a:prstGeom>
          <a:solidFill>
            <a:srgbClr val="C0C0C0"/>
          </a:solidFill>
          <a:ln w="12700">
            <a:solidFill>
              <a:srgbClr val="A0A0A0"/>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59" name="Rectangle 163"/>
          <p:cNvSpPr>
            <a:spLocks noChangeArrowheads="1"/>
          </p:cNvSpPr>
          <p:nvPr/>
        </p:nvSpPr>
        <p:spPr bwMode="auto">
          <a:xfrm>
            <a:off x="6092825" y="3902075"/>
            <a:ext cx="601663" cy="60325"/>
          </a:xfrm>
          <a:prstGeom prst="rect">
            <a:avLst/>
          </a:prstGeom>
          <a:solidFill>
            <a:srgbClr val="000000"/>
          </a:solidFill>
          <a:ln w="12700">
            <a:solidFill>
              <a:srgbClr val="000000"/>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60" name="Line 164"/>
          <p:cNvSpPr>
            <a:spLocks noChangeShapeType="1"/>
          </p:cNvSpPr>
          <p:nvPr/>
        </p:nvSpPr>
        <p:spPr bwMode="auto">
          <a:xfrm>
            <a:off x="6110288" y="2670175"/>
            <a:ext cx="0" cy="1231900"/>
          </a:xfrm>
          <a:prstGeom prst="line">
            <a:avLst/>
          </a:prstGeom>
          <a:noFill/>
          <a:ln w="127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61" name="Freeform 165"/>
          <p:cNvSpPr>
            <a:spLocks/>
          </p:cNvSpPr>
          <p:nvPr/>
        </p:nvSpPr>
        <p:spPr bwMode="auto">
          <a:xfrm>
            <a:off x="6116638" y="2676525"/>
            <a:ext cx="550862" cy="1220788"/>
          </a:xfrm>
          <a:custGeom>
            <a:avLst/>
            <a:gdLst>
              <a:gd name="T0" fmla="*/ 0 w 347"/>
              <a:gd name="T1" fmla="*/ 769 h 769"/>
              <a:gd name="T2" fmla="*/ 0 w 347"/>
              <a:gd name="T3" fmla="*/ 0 h 769"/>
              <a:gd name="T4" fmla="*/ 347 w 347"/>
              <a:gd name="T5" fmla="*/ 0 h 769"/>
            </a:gdLst>
            <a:ahLst/>
            <a:cxnLst>
              <a:cxn ang="0">
                <a:pos x="T0" y="T1"/>
              </a:cxn>
              <a:cxn ang="0">
                <a:pos x="T2" y="T3"/>
              </a:cxn>
              <a:cxn ang="0">
                <a:pos x="T4" y="T5"/>
              </a:cxn>
            </a:cxnLst>
            <a:rect l="0" t="0" r="r" b="b"/>
            <a:pathLst>
              <a:path w="347" h="769">
                <a:moveTo>
                  <a:pt x="0" y="769"/>
                </a:moveTo>
                <a:lnTo>
                  <a:pt x="0" y="0"/>
                </a:lnTo>
                <a:lnTo>
                  <a:pt x="347" y="0"/>
                </a:lnTo>
              </a:path>
            </a:pathLst>
          </a:custGeom>
          <a:noFill/>
          <a:ln w="12700">
            <a:solidFill>
              <a:srgbClr val="FFFFFF"/>
            </a:solidFill>
            <a:round/>
            <a:headEnd type="none" w="med" len="med"/>
            <a:tailEnd type="none" w="med" len="me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62" name="Freeform 166"/>
          <p:cNvSpPr>
            <a:spLocks/>
          </p:cNvSpPr>
          <p:nvPr/>
        </p:nvSpPr>
        <p:spPr bwMode="auto">
          <a:xfrm>
            <a:off x="6081713" y="2673350"/>
            <a:ext cx="25400" cy="1220788"/>
          </a:xfrm>
          <a:custGeom>
            <a:avLst/>
            <a:gdLst>
              <a:gd name="T0" fmla="*/ 0 w 16"/>
              <a:gd name="T1" fmla="*/ 769 h 769"/>
              <a:gd name="T2" fmla="*/ 0 w 16"/>
              <a:gd name="T3" fmla="*/ 0 h 769"/>
              <a:gd name="T4" fmla="*/ 16 w 16"/>
              <a:gd name="T5" fmla="*/ 0 h 769"/>
            </a:gdLst>
            <a:ahLst/>
            <a:cxnLst>
              <a:cxn ang="0">
                <a:pos x="T0" y="T1"/>
              </a:cxn>
              <a:cxn ang="0">
                <a:pos x="T2" y="T3"/>
              </a:cxn>
              <a:cxn ang="0">
                <a:pos x="T4" y="T5"/>
              </a:cxn>
            </a:cxnLst>
            <a:rect l="0" t="0" r="r" b="b"/>
            <a:pathLst>
              <a:path w="16" h="769">
                <a:moveTo>
                  <a:pt x="0" y="769"/>
                </a:moveTo>
                <a:lnTo>
                  <a:pt x="0" y="0"/>
                </a:lnTo>
                <a:lnTo>
                  <a:pt x="16" y="0"/>
                </a:lnTo>
              </a:path>
            </a:pathLst>
          </a:custGeom>
          <a:noFill/>
          <a:ln w="12700">
            <a:solidFill>
              <a:srgbClr val="FFFFFF"/>
            </a:solidFill>
            <a:round/>
            <a:headEnd type="none" w="med" len="med"/>
            <a:tailEnd type="none" w="med" len="me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63" name="Freeform 167"/>
          <p:cNvSpPr>
            <a:spLocks/>
          </p:cNvSpPr>
          <p:nvPr/>
        </p:nvSpPr>
        <p:spPr bwMode="auto">
          <a:xfrm>
            <a:off x="6670675" y="2673350"/>
            <a:ext cx="28575" cy="1220788"/>
          </a:xfrm>
          <a:custGeom>
            <a:avLst/>
            <a:gdLst>
              <a:gd name="T0" fmla="*/ 0 w 18"/>
              <a:gd name="T1" fmla="*/ 0 h 769"/>
              <a:gd name="T2" fmla="*/ 18 w 18"/>
              <a:gd name="T3" fmla="*/ 0 h 769"/>
              <a:gd name="T4" fmla="*/ 18 w 18"/>
              <a:gd name="T5" fmla="*/ 769 h 769"/>
            </a:gdLst>
            <a:ahLst/>
            <a:cxnLst>
              <a:cxn ang="0">
                <a:pos x="T0" y="T1"/>
              </a:cxn>
              <a:cxn ang="0">
                <a:pos x="T2" y="T3"/>
              </a:cxn>
              <a:cxn ang="0">
                <a:pos x="T4" y="T5"/>
              </a:cxn>
            </a:cxnLst>
            <a:rect l="0" t="0" r="r" b="b"/>
            <a:pathLst>
              <a:path w="18" h="769">
                <a:moveTo>
                  <a:pt x="0" y="0"/>
                </a:moveTo>
                <a:lnTo>
                  <a:pt x="18" y="0"/>
                </a:lnTo>
                <a:lnTo>
                  <a:pt x="18" y="769"/>
                </a:lnTo>
              </a:path>
            </a:pathLst>
          </a:custGeom>
          <a:noFill/>
          <a:ln w="12700">
            <a:solidFill>
              <a:srgbClr val="FFFFFF"/>
            </a:solidFill>
            <a:round/>
            <a:headEnd type="none" w="med" len="med"/>
            <a:tailEnd type="none" w="med" len="me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64" name="Line 168"/>
          <p:cNvSpPr>
            <a:spLocks noChangeShapeType="1"/>
          </p:cNvSpPr>
          <p:nvPr/>
        </p:nvSpPr>
        <p:spPr bwMode="auto">
          <a:xfrm>
            <a:off x="6672263" y="2670175"/>
            <a:ext cx="0" cy="1239838"/>
          </a:xfrm>
          <a:prstGeom prst="line">
            <a:avLst/>
          </a:prstGeom>
          <a:noFill/>
          <a:ln w="127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65" name="Rectangle 169"/>
          <p:cNvSpPr>
            <a:spLocks noChangeArrowheads="1"/>
          </p:cNvSpPr>
          <p:nvPr/>
        </p:nvSpPr>
        <p:spPr bwMode="auto">
          <a:xfrm>
            <a:off x="6132513" y="2757488"/>
            <a:ext cx="109537" cy="266700"/>
          </a:xfrm>
          <a:prstGeom prst="rect">
            <a:avLst/>
          </a:prstGeom>
          <a:solidFill>
            <a:srgbClr val="DCDCDC"/>
          </a:solidFill>
          <a:ln>
            <a:noFill/>
          </a:ln>
          <a:effectLst/>
          <a:extLs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66" name="Rectangle 170"/>
          <p:cNvSpPr>
            <a:spLocks noChangeArrowheads="1"/>
          </p:cNvSpPr>
          <p:nvPr/>
        </p:nvSpPr>
        <p:spPr bwMode="auto">
          <a:xfrm>
            <a:off x="6143625" y="2770188"/>
            <a:ext cx="87313" cy="241300"/>
          </a:xfrm>
          <a:prstGeom prst="rect">
            <a:avLst/>
          </a:prstGeom>
          <a:solidFill>
            <a:srgbClr val="C0C0C0"/>
          </a:solidFill>
          <a:ln w="12700">
            <a:solidFill>
              <a:srgbClr val="444444"/>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67" name="Rectangle 171"/>
          <p:cNvSpPr>
            <a:spLocks noChangeArrowheads="1"/>
          </p:cNvSpPr>
          <p:nvPr/>
        </p:nvSpPr>
        <p:spPr bwMode="auto">
          <a:xfrm>
            <a:off x="6148388" y="2936875"/>
            <a:ext cx="77787" cy="69850"/>
          </a:xfrm>
          <a:prstGeom prst="rect">
            <a:avLst/>
          </a:prstGeom>
          <a:solidFill>
            <a:srgbClr val="C0C0C0"/>
          </a:solidFill>
          <a:ln w="12700">
            <a:solidFill>
              <a:srgbClr val="4E4E4E"/>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68" name="Rectangle 172"/>
          <p:cNvSpPr>
            <a:spLocks noChangeArrowheads="1"/>
          </p:cNvSpPr>
          <p:nvPr/>
        </p:nvSpPr>
        <p:spPr bwMode="auto">
          <a:xfrm>
            <a:off x="6148388" y="2776538"/>
            <a:ext cx="34925" cy="153987"/>
          </a:xfrm>
          <a:prstGeom prst="rect">
            <a:avLst/>
          </a:prstGeom>
          <a:solidFill>
            <a:srgbClr val="C0C0C0"/>
          </a:solidFill>
          <a:ln w="12700">
            <a:solidFill>
              <a:srgbClr val="444444"/>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69" name="Rectangle 173"/>
          <p:cNvSpPr>
            <a:spLocks noChangeArrowheads="1"/>
          </p:cNvSpPr>
          <p:nvPr/>
        </p:nvSpPr>
        <p:spPr bwMode="auto">
          <a:xfrm>
            <a:off x="6199188" y="2782888"/>
            <a:ext cx="25400" cy="133350"/>
          </a:xfrm>
          <a:prstGeom prst="rect">
            <a:avLst/>
          </a:prstGeom>
          <a:solidFill>
            <a:srgbClr val="444444"/>
          </a:solidFill>
          <a:ln w="12700">
            <a:solidFill>
              <a:srgbClr val="444444"/>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70" name="Rectangle 174"/>
          <p:cNvSpPr>
            <a:spLocks noChangeArrowheads="1"/>
          </p:cNvSpPr>
          <p:nvPr/>
        </p:nvSpPr>
        <p:spPr bwMode="auto">
          <a:xfrm>
            <a:off x="6154738" y="2819400"/>
            <a:ext cx="20637" cy="100013"/>
          </a:xfrm>
          <a:prstGeom prst="rect">
            <a:avLst/>
          </a:prstGeom>
          <a:solidFill>
            <a:srgbClr val="808080"/>
          </a:solidFill>
          <a:ln w="12700">
            <a:solidFill>
              <a:srgbClr val="444444"/>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71" name="Rectangle 175"/>
          <p:cNvSpPr>
            <a:spLocks noChangeArrowheads="1"/>
          </p:cNvSpPr>
          <p:nvPr/>
        </p:nvSpPr>
        <p:spPr bwMode="auto">
          <a:xfrm>
            <a:off x="6156325" y="2819400"/>
            <a:ext cx="19050" cy="7938"/>
          </a:xfrm>
          <a:prstGeom prst="rect">
            <a:avLst/>
          </a:prstGeom>
          <a:solidFill>
            <a:srgbClr val="444444"/>
          </a:solidFill>
          <a:ln w="12700">
            <a:solidFill>
              <a:srgbClr val="444444"/>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72" name="Rectangle 176"/>
          <p:cNvSpPr>
            <a:spLocks noChangeArrowheads="1"/>
          </p:cNvSpPr>
          <p:nvPr/>
        </p:nvSpPr>
        <p:spPr bwMode="auto">
          <a:xfrm>
            <a:off x="6183313" y="2776538"/>
            <a:ext cx="4762" cy="153987"/>
          </a:xfrm>
          <a:prstGeom prst="rect">
            <a:avLst/>
          </a:prstGeom>
          <a:solidFill>
            <a:srgbClr val="444444"/>
          </a:solidFill>
          <a:ln w="12700">
            <a:solidFill>
              <a:srgbClr val="444444"/>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73" name="Rectangle 177"/>
          <p:cNvSpPr>
            <a:spLocks noChangeArrowheads="1"/>
          </p:cNvSpPr>
          <p:nvPr/>
        </p:nvSpPr>
        <p:spPr bwMode="auto">
          <a:xfrm>
            <a:off x="6192838" y="2782888"/>
            <a:ext cx="11112" cy="133350"/>
          </a:xfrm>
          <a:prstGeom prst="rect">
            <a:avLst/>
          </a:prstGeom>
          <a:solidFill>
            <a:srgbClr val="DCDCDC"/>
          </a:solidFill>
          <a:ln w="12700">
            <a:solidFill>
              <a:srgbClr val="444444"/>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74" name="Rectangle 178"/>
          <p:cNvSpPr>
            <a:spLocks noChangeArrowheads="1"/>
          </p:cNvSpPr>
          <p:nvPr/>
        </p:nvSpPr>
        <p:spPr bwMode="auto">
          <a:xfrm>
            <a:off x="6167438" y="2944813"/>
            <a:ext cx="9525" cy="57150"/>
          </a:xfrm>
          <a:prstGeom prst="rect">
            <a:avLst/>
          </a:prstGeom>
          <a:solidFill>
            <a:srgbClr val="DCDCDC"/>
          </a:solidFill>
          <a:ln w="12700">
            <a:solidFill>
              <a:srgbClr val="91919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75" name="Oval 179"/>
          <p:cNvSpPr>
            <a:spLocks noChangeArrowheads="1"/>
          </p:cNvSpPr>
          <p:nvPr/>
        </p:nvSpPr>
        <p:spPr bwMode="auto">
          <a:xfrm>
            <a:off x="6154738" y="2951163"/>
            <a:ext cx="7937" cy="9525"/>
          </a:xfrm>
          <a:prstGeom prst="ellipse">
            <a:avLst/>
          </a:prstGeom>
          <a:solidFill>
            <a:srgbClr val="444444"/>
          </a:solidFill>
          <a:ln w="12700">
            <a:solidFill>
              <a:srgbClr val="44444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76" name="Oval 180"/>
          <p:cNvSpPr>
            <a:spLocks noChangeArrowheads="1"/>
          </p:cNvSpPr>
          <p:nvPr/>
        </p:nvSpPr>
        <p:spPr bwMode="auto">
          <a:xfrm>
            <a:off x="6154738" y="2978150"/>
            <a:ext cx="7937" cy="9525"/>
          </a:xfrm>
          <a:prstGeom prst="ellipse">
            <a:avLst/>
          </a:prstGeom>
          <a:solidFill>
            <a:srgbClr val="444444"/>
          </a:solidFill>
          <a:ln w="12700">
            <a:solidFill>
              <a:srgbClr val="44444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77" name="Freeform 181"/>
          <p:cNvSpPr>
            <a:spLocks/>
          </p:cNvSpPr>
          <p:nvPr/>
        </p:nvSpPr>
        <p:spPr bwMode="auto">
          <a:xfrm>
            <a:off x="6132513" y="2755900"/>
            <a:ext cx="111125" cy="273050"/>
          </a:xfrm>
          <a:custGeom>
            <a:avLst/>
            <a:gdLst>
              <a:gd name="T0" fmla="*/ 70 w 70"/>
              <a:gd name="T1" fmla="*/ 0 h 172"/>
              <a:gd name="T2" fmla="*/ 70 w 70"/>
              <a:gd name="T3" fmla="*/ 172 h 172"/>
              <a:gd name="T4" fmla="*/ 0 w 70"/>
              <a:gd name="T5" fmla="*/ 172 h 172"/>
            </a:gdLst>
            <a:ahLst/>
            <a:cxnLst>
              <a:cxn ang="0">
                <a:pos x="T0" y="T1"/>
              </a:cxn>
              <a:cxn ang="0">
                <a:pos x="T2" y="T3"/>
              </a:cxn>
              <a:cxn ang="0">
                <a:pos x="T4" y="T5"/>
              </a:cxn>
            </a:cxnLst>
            <a:rect l="0" t="0" r="r" b="b"/>
            <a:pathLst>
              <a:path w="70" h="172">
                <a:moveTo>
                  <a:pt x="70" y="0"/>
                </a:moveTo>
                <a:lnTo>
                  <a:pt x="70" y="172"/>
                </a:lnTo>
                <a:lnTo>
                  <a:pt x="0" y="172"/>
                </a:lnTo>
              </a:path>
            </a:pathLst>
          </a:custGeom>
          <a:noFill/>
          <a:ln w="12700">
            <a:solidFill>
              <a:srgbClr val="444444"/>
            </a:solidFill>
            <a:round/>
            <a:headEnd type="none" w="med" len="med"/>
            <a:tailEnd type="none" w="med" len="me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78" name="Rectangle 182"/>
          <p:cNvSpPr>
            <a:spLocks noChangeArrowheads="1"/>
          </p:cNvSpPr>
          <p:nvPr/>
        </p:nvSpPr>
        <p:spPr bwMode="auto">
          <a:xfrm>
            <a:off x="6205538" y="2946400"/>
            <a:ext cx="7937" cy="20638"/>
          </a:xfrm>
          <a:prstGeom prst="rect">
            <a:avLst/>
          </a:prstGeom>
          <a:solidFill>
            <a:srgbClr val="DCDCDC"/>
          </a:solidFill>
          <a:ln w="12700">
            <a:solidFill>
              <a:srgbClr val="91919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79" name="Rectangle 183"/>
          <p:cNvSpPr>
            <a:spLocks noChangeArrowheads="1"/>
          </p:cNvSpPr>
          <p:nvPr/>
        </p:nvSpPr>
        <p:spPr bwMode="auto">
          <a:xfrm>
            <a:off x="6273800" y="2765425"/>
            <a:ext cx="376238" cy="255588"/>
          </a:xfrm>
          <a:prstGeom prst="rect">
            <a:avLst/>
          </a:prstGeom>
          <a:solidFill>
            <a:srgbClr val="FFFFFF"/>
          </a:solidFill>
          <a:ln w="12700">
            <a:solidFill>
              <a:srgbClr val="000000"/>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80" name="Rectangle 184"/>
          <p:cNvSpPr>
            <a:spLocks noChangeArrowheads="1"/>
          </p:cNvSpPr>
          <p:nvPr/>
        </p:nvSpPr>
        <p:spPr bwMode="auto">
          <a:xfrm>
            <a:off x="6273800" y="2809875"/>
            <a:ext cx="373063" cy="7938"/>
          </a:xfrm>
          <a:prstGeom prst="rect">
            <a:avLst/>
          </a:prstGeom>
          <a:solidFill>
            <a:srgbClr val="DCDCDC"/>
          </a:solidFill>
          <a:ln w="12700">
            <a:solidFill>
              <a:srgbClr val="DCDCDC"/>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81" name="Rectangle 185"/>
          <p:cNvSpPr>
            <a:spLocks noChangeArrowheads="1"/>
          </p:cNvSpPr>
          <p:nvPr/>
        </p:nvSpPr>
        <p:spPr bwMode="auto">
          <a:xfrm>
            <a:off x="6273800" y="2862263"/>
            <a:ext cx="373063" cy="6350"/>
          </a:xfrm>
          <a:prstGeom prst="rect">
            <a:avLst/>
          </a:prstGeom>
          <a:solidFill>
            <a:srgbClr val="DCDCDC"/>
          </a:solidFill>
          <a:ln w="12700">
            <a:solidFill>
              <a:srgbClr val="DCDCDC"/>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82" name="Rectangle 186"/>
          <p:cNvSpPr>
            <a:spLocks noChangeArrowheads="1"/>
          </p:cNvSpPr>
          <p:nvPr/>
        </p:nvSpPr>
        <p:spPr bwMode="auto">
          <a:xfrm>
            <a:off x="6273800" y="2916238"/>
            <a:ext cx="373063" cy="7937"/>
          </a:xfrm>
          <a:prstGeom prst="rect">
            <a:avLst/>
          </a:prstGeom>
          <a:solidFill>
            <a:srgbClr val="DCDCDC"/>
          </a:solidFill>
          <a:ln w="12700">
            <a:solidFill>
              <a:srgbClr val="DCDCDC"/>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83" name="Rectangle 187"/>
          <p:cNvSpPr>
            <a:spLocks noChangeArrowheads="1"/>
          </p:cNvSpPr>
          <p:nvPr/>
        </p:nvSpPr>
        <p:spPr bwMode="auto">
          <a:xfrm>
            <a:off x="6273800" y="2968625"/>
            <a:ext cx="373063" cy="7938"/>
          </a:xfrm>
          <a:prstGeom prst="rect">
            <a:avLst/>
          </a:prstGeom>
          <a:solidFill>
            <a:srgbClr val="DCDCDC"/>
          </a:solidFill>
          <a:ln w="12700">
            <a:solidFill>
              <a:srgbClr val="DCDCDC"/>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84" name="Line 188"/>
          <p:cNvSpPr>
            <a:spLocks noChangeShapeType="1"/>
          </p:cNvSpPr>
          <p:nvPr/>
        </p:nvSpPr>
        <p:spPr bwMode="auto">
          <a:xfrm>
            <a:off x="6292850" y="2765425"/>
            <a:ext cx="0" cy="255588"/>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85" name="Line 189"/>
          <p:cNvSpPr>
            <a:spLocks noChangeShapeType="1"/>
          </p:cNvSpPr>
          <p:nvPr/>
        </p:nvSpPr>
        <p:spPr bwMode="auto">
          <a:xfrm>
            <a:off x="6311900" y="2765425"/>
            <a:ext cx="0" cy="255588"/>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86" name="Line 190"/>
          <p:cNvSpPr>
            <a:spLocks noChangeShapeType="1"/>
          </p:cNvSpPr>
          <p:nvPr/>
        </p:nvSpPr>
        <p:spPr bwMode="auto">
          <a:xfrm>
            <a:off x="6329363" y="2765425"/>
            <a:ext cx="0" cy="255588"/>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87" name="Line 191"/>
          <p:cNvSpPr>
            <a:spLocks noChangeShapeType="1"/>
          </p:cNvSpPr>
          <p:nvPr/>
        </p:nvSpPr>
        <p:spPr bwMode="auto">
          <a:xfrm>
            <a:off x="6346825" y="2765425"/>
            <a:ext cx="0" cy="255588"/>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88" name="Line 192"/>
          <p:cNvSpPr>
            <a:spLocks noChangeShapeType="1"/>
          </p:cNvSpPr>
          <p:nvPr/>
        </p:nvSpPr>
        <p:spPr bwMode="auto">
          <a:xfrm>
            <a:off x="6365875" y="2765425"/>
            <a:ext cx="0" cy="255588"/>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89" name="Line 193"/>
          <p:cNvSpPr>
            <a:spLocks noChangeShapeType="1"/>
          </p:cNvSpPr>
          <p:nvPr/>
        </p:nvSpPr>
        <p:spPr bwMode="auto">
          <a:xfrm>
            <a:off x="6383338" y="2765425"/>
            <a:ext cx="0" cy="255588"/>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90" name="Line 194"/>
          <p:cNvSpPr>
            <a:spLocks noChangeShapeType="1"/>
          </p:cNvSpPr>
          <p:nvPr/>
        </p:nvSpPr>
        <p:spPr bwMode="auto">
          <a:xfrm>
            <a:off x="6400800" y="2765425"/>
            <a:ext cx="0" cy="255588"/>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91" name="Line 195"/>
          <p:cNvSpPr>
            <a:spLocks noChangeShapeType="1"/>
          </p:cNvSpPr>
          <p:nvPr/>
        </p:nvSpPr>
        <p:spPr bwMode="auto">
          <a:xfrm>
            <a:off x="6418263" y="2765425"/>
            <a:ext cx="0" cy="255588"/>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92" name="Line 196"/>
          <p:cNvSpPr>
            <a:spLocks noChangeShapeType="1"/>
          </p:cNvSpPr>
          <p:nvPr/>
        </p:nvSpPr>
        <p:spPr bwMode="auto">
          <a:xfrm>
            <a:off x="6435725" y="2765425"/>
            <a:ext cx="0" cy="255588"/>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93" name="Line 197"/>
          <p:cNvSpPr>
            <a:spLocks noChangeShapeType="1"/>
          </p:cNvSpPr>
          <p:nvPr/>
        </p:nvSpPr>
        <p:spPr bwMode="auto">
          <a:xfrm>
            <a:off x="6454775" y="2765425"/>
            <a:ext cx="0" cy="255588"/>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94" name="Line 198"/>
          <p:cNvSpPr>
            <a:spLocks noChangeShapeType="1"/>
          </p:cNvSpPr>
          <p:nvPr/>
        </p:nvSpPr>
        <p:spPr bwMode="auto">
          <a:xfrm>
            <a:off x="6470650" y="2765425"/>
            <a:ext cx="0" cy="255588"/>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95" name="Line 199"/>
          <p:cNvSpPr>
            <a:spLocks noChangeShapeType="1"/>
          </p:cNvSpPr>
          <p:nvPr/>
        </p:nvSpPr>
        <p:spPr bwMode="auto">
          <a:xfrm>
            <a:off x="6488113" y="2765425"/>
            <a:ext cx="0" cy="255588"/>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96" name="Line 200"/>
          <p:cNvSpPr>
            <a:spLocks noChangeShapeType="1"/>
          </p:cNvSpPr>
          <p:nvPr/>
        </p:nvSpPr>
        <p:spPr bwMode="auto">
          <a:xfrm>
            <a:off x="6507163" y="2765425"/>
            <a:ext cx="0" cy="255588"/>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97" name="Line 201"/>
          <p:cNvSpPr>
            <a:spLocks noChangeShapeType="1"/>
          </p:cNvSpPr>
          <p:nvPr/>
        </p:nvSpPr>
        <p:spPr bwMode="auto">
          <a:xfrm>
            <a:off x="6524625" y="2765425"/>
            <a:ext cx="0" cy="255588"/>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98" name="Line 202"/>
          <p:cNvSpPr>
            <a:spLocks noChangeShapeType="1"/>
          </p:cNvSpPr>
          <p:nvPr/>
        </p:nvSpPr>
        <p:spPr bwMode="auto">
          <a:xfrm>
            <a:off x="6542088" y="2765425"/>
            <a:ext cx="0" cy="255588"/>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299" name="Line 203"/>
          <p:cNvSpPr>
            <a:spLocks noChangeShapeType="1"/>
          </p:cNvSpPr>
          <p:nvPr/>
        </p:nvSpPr>
        <p:spPr bwMode="auto">
          <a:xfrm>
            <a:off x="6561138" y="2765425"/>
            <a:ext cx="0" cy="255588"/>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00" name="Line 204"/>
          <p:cNvSpPr>
            <a:spLocks noChangeShapeType="1"/>
          </p:cNvSpPr>
          <p:nvPr/>
        </p:nvSpPr>
        <p:spPr bwMode="auto">
          <a:xfrm>
            <a:off x="6578600" y="2765425"/>
            <a:ext cx="0" cy="255588"/>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01" name="Line 205"/>
          <p:cNvSpPr>
            <a:spLocks noChangeShapeType="1"/>
          </p:cNvSpPr>
          <p:nvPr/>
        </p:nvSpPr>
        <p:spPr bwMode="auto">
          <a:xfrm>
            <a:off x="6596063" y="2765425"/>
            <a:ext cx="0" cy="255588"/>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02" name="Line 206"/>
          <p:cNvSpPr>
            <a:spLocks noChangeShapeType="1"/>
          </p:cNvSpPr>
          <p:nvPr/>
        </p:nvSpPr>
        <p:spPr bwMode="auto">
          <a:xfrm>
            <a:off x="6613525" y="2765425"/>
            <a:ext cx="0" cy="255588"/>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03" name="Line 207"/>
          <p:cNvSpPr>
            <a:spLocks noChangeShapeType="1"/>
          </p:cNvSpPr>
          <p:nvPr/>
        </p:nvSpPr>
        <p:spPr bwMode="auto">
          <a:xfrm>
            <a:off x="6630988" y="2765425"/>
            <a:ext cx="0" cy="255588"/>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04" name="Rectangle 208"/>
          <p:cNvSpPr>
            <a:spLocks noChangeArrowheads="1"/>
          </p:cNvSpPr>
          <p:nvPr/>
        </p:nvSpPr>
        <p:spPr bwMode="auto">
          <a:xfrm>
            <a:off x="6273800" y="3200400"/>
            <a:ext cx="376238" cy="255588"/>
          </a:xfrm>
          <a:prstGeom prst="rect">
            <a:avLst/>
          </a:prstGeom>
          <a:solidFill>
            <a:srgbClr val="FFFFFF"/>
          </a:solidFill>
          <a:ln w="12700">
            <a:solidFill>
              <a:srgbClr val="000000"/>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05" name="Rectangle 209"/>
          <p:cNvSpPr>
            <a:spLocks noChangeArrowheads="1"/>
          </p:cNvSpPr>
          <p:nvPr/>
        </p:nvSpPr>
        <p:spPr bwMode="auto">
          <a:xfrm>
            <a:off x="6273800" y="3244850"/>
            <a:ext cx="373063" cy="7938"/>
          </a:xfrm>
          <a:prstGeom prst="rect">
            <a:avLst/>
          </a:prstGeom>
          <a:solidFill>
            <a:srgbClr val="DCDCDC"/>
          </a:solidFill>
          <a:ln w="12700">
            <a:solidFill>
              <a:srgbClr val="DCDCDC"/>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06" name="Rectangle 210"/>
          <p:cNvSpPr>
            <a:spLocks noChangeArrowheads="1"/>
          </p:cNvSpPr>
          <p:nvPr/>
        </p:nvSpPr>
        <p:spPr bwMode="auto">
          <a:xfrm>
            <a:off x="6273800" y="3297238"/>
            <a:ext cx="373063" cy="7937"/>
          </a:xfrm>
          <a:prstGeom prst="rect">
            <a:avLst/>
          </a:prstGeom>
          <a:solidFill>
            <a:srgbClr val="DCDCDC"/>
          </a:solidFill>
          <a:ln w="12700">
            <a:solidFill>
              <a:srgbClr val="DCDCDC"/>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07" name="Rectangle 211"/>
          <p:cNvSpPr>
            <a:spLocks noChangeArrowheads="1"/>
          </p:cNvSpPr>
          <p:nvPr/>
        </p:nvSpPr>
        <p:spPr bwMode="auto">
          <a:xfrm>
            <a:off x="6273800" y="3351213"/>
            <a:ext cx="373063" cy="7937"/>
          </a:xfrm>
          <a:prstGeom prst="rect">
            <a:avLst/>
          </a:prstGeom>
          <a:solidFill>
            <a:srgbClr val="DCDCDC"/>
          </a:solidFill>
          <a:ln w="12700">
            <a:solidFill>
              <a:srgbClr val="DCDCDC"/>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08" name="Rectangle 212"/>
          <p:cNvSpPr>
            <a:spLocks noChangeArrowheads="1"/>
          </p:cNvSpPr>
          <p:nvPr/>
        </p:nvSpPr>
        <p:spPr bwMode="auto">
          <a:xfrm>
            <a:off x="6273800" y="3403600"/>
            <a:ext cx="373063" cy="9525"/>
          </a:xfrm>
          <a:prstGeom prst="rect">
            <a:avLst/>
          </a:prstGeom>
          <a:solidFill>
            <a:srgbClr val="DCDCDC"/>
          </a:solidFill>
          <a:ln w="12700">
            <a:solidFill>
              <a:srgbClr val="DCDCDC"/>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09" name="Line 213"/>
          <p:cNvSpPr>
            <a:spLocks noChangeShapeType="1"/>
          </p:cNvSpPr>
          <p:nvPr/>
        </p:nvSpPr>
        <p:spPr bwMode="auto">
          <a:xfrm>
            <a:off x="6292850" y="3201988"/>
            <a:ext cx="0" cy="254000"/>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10" name="Line 214"/>
          <p:cNvSpPr>
            <a:spLocks noChangeShapeType="1"/>
          </p:cNvSpPr>
          <p:nvPr/>
        </p:nvSpPr>
        <p:spPr bwMode="auto">
          <a:xfrm>
            <a:off x="6311900" y="3201988"/>
            <a:ext cx="0" cy="254000"/>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11" name="Line 215"/>
          <p:cNvSpPr>
            <a:spLocks noChangeShapeType="1"/>
          </p:cNvSpPr>
          <p:nvPr/>
        </p:nvSpPr>
        <p:spPr bwMode="auto">
          <a:xfrm>
            <a:off x="6329363" y="3201988"/>
            <a:ext cx="0" cy="254000"/>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12" name="Line 216"/>
          <p:cNvSpPr>
            <a:spLocks noChangeShapeType="1"/>
          </p:cNvSpPr>
          <p:nvPr/>
        </p:nvSpPr>
        <p:spPr bwMode="auto">
          <a:xfrm>
            <a:off x="6346825" y="3201988"/>
            <a:ext cx="0" cy="254000"/>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13" name="Line 217"/>
          <p:cNvSpPr>
            <a:spLocks noChangeShapeType="1"/>
          </p:cNvSpPr>
          <p:nvPr/>
        </p:nvSpPr>
        <p:spPr bwMode="auto">
          <a:xfrm>
            <a:off x="6365875" y="3201988"/>
            <a:ext cx="0" cy="254000"/>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14" name="Line 218"/>
          <p:cNvSpPr>
            <a:spLocks noChangeShapeType="1"/>
          </p:cNvSpPr>
          <p:nvPr/>
        </p:nvSpPr>
        <p:spPr bwMode="auto">
          <a:xfrm>
            <a:off x="6383338" y="3201988"/>
            <a:ext cx="0" cy="254000"/>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15" name="Line 219"/>
          <p:cNvSpPr>
            <a:spLocks noChangeShapeType="1"/>
          </p:cNvSpPr>
          <p:nvPr/>
        </p:nvSpPr>
        <p:spPr bwMode="auto">
          <a:xfrm>
            <a:off x="6400800" y="3201988"/>
            <a:ext cx="0" cy="254000"/>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16" name="Line 220"/>
          <p:cNvSpPr>
            <a:spLocks noChangeShapeType="1"/>
          </p:cNvSpPr>
          <p:nvPr/>
        </p:nvSpPr>
        <p:spPr bwMode="auto">
          <a:xfrm>
            <a:off x="6418263" y="3201988"/>
            <a:ext cx="0" cy="254000"/>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17" name="Line 221"/>
          <p:cNvSpPr>
            <a:spLocks noChangeShapeType="1"/>
          </p:cNvSpPr>
          <p:nvPr/>
        </p:nvSpPr>
        <p:spPr bwMode="auto">
          <a:xfrm>
            <a:off x="6435725" y="3201988"/>
            <a:ext cx="0" cy="254000"/>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18" name="Line 222"/>
          <p:cNvSpPr>
            <a:spLocks noChangeShapeType="1"/>
          </p:cNvSpPr>
          <p:nvPr/>
        </p:nvSpPr>
        <p:spPr bwMode="auto">
          <a:xfrm>
            <a:off x="6454775" y="3201988"/>
            <a:ext cx="0" cy="254000"/>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19" name="Line 223"/>
          <p:cNvSpPr>
            <a:spLocks noChangeShapeType="1"/>
          </p:cNvSpPr>
          <p:nvPr/>
        </p:nvSpPr>
        <p:spPr bwMode="auto">
          <a:xfrm>
            <a:off x="6470650" y="3201988"/>
            <a:ext cx="0" cy="254000"/>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20" name="Line 224"/>
          <p:cNvSpPr>
            <a:spLocks noChangeShapeType="1"/>
          </p:cNvSpPr>
          <p:nvPr/>
        </p:nvSpPr>
        <p:spPr bwMode="auto">
          <a:xfrm>
            <a:off x="6488113" y="3201988"/>
            <a:ext cx="0" cy="254000"/>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21" name="Line 225"/>
          <p:cNvSpPr>
            <a:spLocks noChangeShapeType="1"/>
          </p:cNvSpPr>
          <p:nvPr/>
        </p:nvSpPr>
        <p:spPr bwMode="auto">
          <a:xfrm>
            <a:off x="6507163" y="3201988"/>
            <a:ext cx="0" cy="254000"/>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22" name="Line 226"/>
          <p:cNvSpPr>
            <a:spLocks noChangeShapeType="1"/>
          </p:cNvSpPr>
          <p:nvPr/>
        </p:nvSpPr>
        <p:spPr bwMode="auto">
          <a:xfrm>
            <a:off x="6524625" y="3201988"/>
            <a:ext cx="0" cy="254000"/>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23" name="Line 227"/>
          <p:cNvSpPr>
            <a:spLocks noChangeShapeType="1"/>
          </p:cNvSpPr>
          <p:nvPr/>
        </p:nvSpPr>
        <p:spPr bwMode="auto">
          <a:xfrm>
            <a:off x="6542088" y="3201988"/>
            <a:ext cx="0" cy="254000"/>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24" name="Line 228"/>
          <p:cNvSpPr>
            <a:spLocks noChangeShapeType="1"/>
          </p:cNvSpPr>
          <p:nvPr/>
        </p:nvSpPr>
        <p:spPr bwMode="auto">
          <a:xfrm>
            <a:off x="6561138" y="3201988"/>
            <a:ext cx="0" cy="254000"/>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25" name="Line 229"/>
          <p:cNvSpPr>
            <a:spLocks noChangeShapeType="1"/>
          </p:cNvSpPr>
          <p:nvPr/>
        </p:nvSpPr>
        <p:spPr bwMode="auto">
          <a:xfrm>
            <a:off x="6578600" y="3201988"/>
            <a:ext cx="0" cy="254000"/>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26" name="Line 230"/>
          <p:cNvSpPr>
            <a:spLocks noChangeShapeType="1"/>
          </p:cNvSpPr>
          <p:nvPr/>
        </p:nvSpPr>
        <p:spPr bwMode="auto">
          <a:xfrm>
            <a:off x="6596063" y="3201988"/>
            <a:ext cx="0" cy="254000"/>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27" name="Line 231"/>
          <p:cNvSpPr>
            <a:spLocks noChangeShapeType="1"/>
          </p:cNvSpPr>
          <p:nvPr/>
        </p:nvSpPr>
        <p:spPr bwMode="auto">
          <a:xfrm>
            <a:off x="6613525" y="3201988"/>
            <a:ext cx="0" cy="254000"/>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28" name="Line 232"/>
          <p:cNvSpPr>
            <a:spLocks noChangeShapeType="1"/>
          </p:cNvSpPr>
          <p:nvPr/>
        </p:nvSpPr>
        <p:spPr bwMode="auto">
          <a:xfrm>
            <a:off x="6630988" y="3201988"/>
            <a:ext cx="0" cy="254000"/>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29" name="Rectangle 233"/>
          <p:cNvSpPr>
            <a:spLocks noChangeArrowheads="1"/>
          </p:cNvSpPr>
          <p:nvPr/>
        </p:nvSpPr>
        <p:spPr bwMode="auto">
          <a:xfrm>
            <a:off x="6273800" y="3616325"/>
            <a:ext cx="376238" cy="257175"/>
          </a:xfrm>
          <a:prstGeom prst="rect">
            <a:avLst/>
          </a:prstGeom>
          <a:solidFill>
            <a:srgbClr val="FFFFFF"/>
          </a:solidFill>
          <a:ln w="12700">
            <a:solidFill>
              <a:srgbClr val="000000"/>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30" name="Rectangle 234"/>
          <p:cNvSpPr>
            <a:spLocks noChangeArrowheads="1"/>
          </p:cNvSpPr>
          <p:nvPr/>
        </p:nvSpPr>
        <p:spPr bwMode="auto">
          <a:xfrm>
            <a:off x="6273800" y="3660775"/>
            <a:ext cx="373063" cy="9525"/>
          </a:xfrm>
          <a:prstGeom prst="rect">
            <a:avLst/>
          </a:prstGeom>
          <a:solidFill>
            <a:srgbClr val="DCDCDC"/>
          </a:solidFill>
          <a:ln w="12700">
            <a:solidFill>
              <a:srgbClr val="DCDCDC"/>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31" name="Rectangle 235"/>
          <p:cNvSpPr>
            <a:spLocks noChangeArrowheads="1"/>
          </p:cNvSpPr>
          <p:nvPr/>
        </p:nvSpPr>
        <p:spPr bwMode="auto">
          <a:xfrm>
            <a:off x="6273800" y="3714750"/>
            <a:ext cx="373063" cy="6350"/>
          </a:xfrm>
          <a:prstGeom prst="rect">
            <a:avLst/>
          </a:prstGeom>
          <a:solidFill>
            <a:srgbClr val="DCDCDC"/>
          </a:solidFill>
          <a:ln w="12700">
            <a:solidFill>
              <a:srgbClr val="DCDCDC"/>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32" name="Rectangle 236"/>
          <p:cNvSpPr>
            <a:spLocks noChangeArrowheads="1"/>
          </p:cNvSpPr>
          <p:nvPr/>
        </p:nvSpPr>
        <p:spPr bwMode="auto">
          <a:xfrm>
            <a:off x="6273800" y="3768725"/>
            <a:ext cx="373063" cy="7938"/>
          </a:xfrm>
          <a:prstGeom prst="rect">
            <a:avLst/>
          </a:prstGeom>
          <a:solidFill>
            <a:srgbClr val="DCDCDC"/>
          </a:solidFill>
          <a:ln w="12700">
            <a:solidFill>
              <a:srgbClr val="DCDCDC"/>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33" name="Rectangle 237"/>
          <p:cNvSpPr>
            <a:spLocks noChangeArrowheads="1"/>
          </p:cNvSpPr>
          <p:nvPr/>
        </p:nvSpPr>
        <p:spPr bwMode="auto">
          <a:xfrm>
            <a:off x="6273800" y="3821113"/>
            <a:ext cx="373063" cy="7937"/>
          </a:xfrm>
          <a:prstGeom prst="rect">
            <a:avLst/>
          </a:prstGeom>
          <a:solidFill>
            <a:srgbClr val="DCDCDC"/>
          </a:solidFill>
          <a:ln w="12700">
            <a:solidFill>
              <a:srgbClr val="DCDCDC"/>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34" name="Line 238"/>
          <p:cNvSpPr>
            <a:spLocks noChangeShapeType="1"/>
          </p:cNvSpPr>
          <p:nvPr/>
        </p:nvSpPr>
        <p:spPr bwMode="auto">
          <a:xfrm>
            <a:off x="6292850" y="3616325"/>
            <a:ext cx="0" cy="257175"/>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35" name="Line 239"/>
          <p:cNvSpPr>
            <a:spLocks noChangeShapeType="1"/>
          </p:cNvSpPr>
          <p:nvPr/>
        </p:nvSpPr>
        <p:spPr bwMode="auto">
          <a:xfrm>
            <a:off x="6311900" y="3616325"/>
            <a:ext cx="0" cy="257175"/>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36" name="Line 240"/>
          <p:cNvSpPr>
            <a:spLocks noChangeShapeType="1"/>
          </p:cNvSpPr>
          <p:nvPr/>
        </p:nvSpPr>
        <p:spPr bwMode="auto">
          <a:xfrm>
            <a:off x="6329363" y="3616325"/>
            <a:ext cx="0" cy="257175"/>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37" name="Line 241"/>
          <p:cNvSpPr>
            <a:spLocks noChangeShapeType="1"/>
          </p:cNvSpPr>
          <p:nvPr/>
        </p:nvSpPr>
        <p:spPr bwMode="auto">
          <a:xfrm>
            <a:off x="6346825" y="3616325"/>
            <a:ext cx="0" cy="257175"/>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38" name="Line 242"/>
          <p:cNvSpPr>
            <a:spLocks noChangeShapeType="1"/>
          </p:cNvSpPr>
          <p:nvPr/>
        </p:nvSpPr>
        <p:spPr bwMode="auto">
          <a:xfrm>
            <a:off x="6365875" y="3616325"/>
            <a:ext cx="0" cy="257175"/>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39" name="Line 243"/>
          <p:cNvSpPr>
            <a:spLocks noChangeShapeType="1"/>
          </p:cNvSpPr>
          <p:nvPr/>
        </p:nvSpPr>
        <p:spPr bwMode="auto">
          <a:xfrm>
            <a:off x="6383338" y="3616325"/>
            <a:ext cx="0" cy="257175"/>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40" name="Line 244"/>
          <p:cNvSpPr>
            <a:spLocks noChangeShapeType="1"/>
          </p:cNvSpPr>
          <p:nvPr/>
        </p:nvSpPr>
        <p:spPr bwMode="auto">
          <a:xfrm>
            <a:off x="6400800" y="3616325"/>
            <a:ext cx="0" cy="257175"/>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41" name="Line 245"/>
          <p:cNvSpPr>
            <a:spLocks noChangeShapeType="1"/>
          </p:cNvSpPr>
          <p:nvPr/>
        </p:nvSpPr>
        <p:spPr bwMode="auto">
          <a:xfrm>
            <a:off x="6418263" y="3616325"/>
            <a:ext cx="0" cy="257175"/>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42" name="Line 246"/>
          <p:cNvSpPr>
            <a:spLocks noChangeShapeType="1"/>
          </p:cNvSpPr>
          <p:nvPr/>
        </p:nvSpPr>
        <p:spPr bwMode="auto">
          <a:xfrm>
            <a:off x="6435725" y="3616325"/>
            <a:ext cx="0" cy="257175"/>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43" name="Line 247"/>
          <p:cNvSpPr>
            <a:spLocks noChangeShapeType="1"/>
          </p:cNvSpPr>
          <p:nvPr/>
        </p:nvSpPr>
        <p:spPr bwMode="auto">
          <a:xfrm>
            <a:off x="6454775" y="3616325"/>
            <a:ext cx="0" cy="257175"/>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44" name="Line 248"/>
          <p:cNvSpPr>
            <a:spLocks noChangeShapeType="1"/>
          </p:cNvSpPr>
          <p:nvPr/>
        </p:nvSpPr>
        <p:spPr bwMode="auto">
          <a:xfrm>
            <a:off x="6470650" y="3616325"/>
            <a:ext cx="0" cy="257175"/>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45" name="Line 249"/>
          <p:cNvSpPr>
            <a:spLocks noChangeShapeType="1"/>
          </p:cNvSpPr>
          <p:nvPr/>
        </p:nvSpPr>
        <p:spPr bwMode="auto">
          <a:xfrm>
            <a:off x="6488113" y="3616325"/>
            <a:ext cx="0" cy="257175"/>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46" name="Line 250"/>
          <p:cNvSpPr>
            <a:spLocks noChangeShapeType="1"/>
          </p:cNvSpPr>
          <p:nvPr/>
        </p:nvSpPr>
        <p:spPr bwMode="auto">
          <a:xfrm>
            <a:off x="6507163" y="3616325"/>
            <a:ext cx="0" cy="257175"/>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47" name="Line 251"/>
          <p:cNvSpPr>
            <a:spLocks noChangeShapeType="1"/>
          </p:cNvSpPr>
          <p:nvPr/>
        </p:nvSpPr>
        <p:spPr bwMode="auto">
          <a:xfrm>
            <a:off x="6524625" y="3616325"/>
            <a:ext cx="0" cy="257175"/>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48" name="Line 252"/>
          <p:cNvSpPr>
            <a:spLocks noChangeShapeType="1"/>
          </p:cNvSpPr>
          <p:nvPr/>
        </p:nvSpPr>
        <p:spPr bwMode="auto">
          <a:xfrm>
            <a:off x="6542088" y="3616325"/>
            <a:ext cx="0" cy="257175"/>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49" name="Line 253"/>
          <p:cNvSpPr>
            <a:spLocks noChangeShapeType="1"/>
          </p:cNvSpPr>
          <p:nvPr/>
        </p:nvSpPr>
        <p:spPr bwMode="auto">
          <a:xfrm>
            <a:off x="6561138" y="3616325"/>
            <a:ext cx="0" cy="257175"/>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50" name="Line 254"/>
          <p:cNvSpPr>
            <a:spLocks noChangeShapeType="1"/>
          </p:cNvSpPr>
          <p:nvPr/>
        </p:nvSpPr>
        <p:spPr bwMode="auto">
          <a:xfrm>
            <a:off x="6578600" y="3616325"/>
            <a:ext cx="0" cy="257175"/>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51" name="Line 255"/>
          <p:cNvSpPr>
            <a:spLocks noChangeShapeType="1"/>
          </p:cNvSpPr>
          <p:nvPr/>
        </p:nvSpPr>
        <p:spPr bwMode="auto">
          <a:xfrm>
            <a:off x="6596063" y="3616325"/>
            <a:ext cx="0" cy="257175"/>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52" name="Line 256"/>
          <p:cNvSpPr>
            <a:spLocks noChangeShapeType="1"/>
          </p:cNvSpPr>
          <p:nvPr/>
        </p:nvSpPr>
        <p:spPr bwMode="auto">
          <a:xfrm>
            <a:off x="6613525" y="3616325"/>
            <a:ext cx="0" cy="257175"/>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53" name="Line 257"/>
          <p:cNvSpPr>
            <a:spLocks noChangeShapeType="1"/>
          </p:cNvSpPr>
          <p:nvPr/>
        </p:nvSpPr>
        <p:spPr bwMode="auto">
          <a:xfrm>
            <a:off x="6630988" y="3616325"/>
            <a:ext cx="0" cy="257175"/>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54" name="Rectangle 258"/>
          <p:cNvSpPr>
            <a:spLocks noChangeArrowheads="1"/>
          </p:cNvSpPr>
          <p:nvPr/>
        </p:nvSpPr>
        <p:spPr bwMode="auto">
          <a:xfrm>
            <a:off x="6132513" y="3074988"/>
            <a:ext cx="96837" cy="26987"/>
          </a:xfrm>
          <a:prstGeom prst="rect">
            <a:avLst/>
          </a:prstGeom>
          <a:solidFill>
            <a:srgbClr val="DCDCDC"/>
          </a:solidFill>
          <a:ln w="12700">
            <a:solidFill>
              <a:srgbClr val="FFFFFF"/>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55" name="Freeform 259"/>
          <p:cNvSpPr>
            <a:spLocks/>
          </p:cNvSpPr>
          <p:nvPr/>
        </p:nvSpPr>
        <p:spPr bwMode="auto">
          <a:xfrm>
            <a:off x="6132513" y="3073400"/>
            <a:ext cx="100012" cy="31750"/>
          </a:xfrm>
          <a:custGeom>
            <a:avLst/>
            <a:gdLst>
              <a:gd name="T0" fmla="*/ 0 w 63"/>
              <a:gd name="T1" fmla="*/ 20 h 20"/>
              <a:gd name="T2" fmla="*/ 63 w 63"/>
              <a:gd name="T3" fmla="*/ 20 h 20"/>
              <a:gd name="T4" fmla="*/ 63 w 63"/>
              <a:gd name="T5" fmla="*/ 0 h 20"/>
            </a:gdLst>
            <a:ahLst/>
            <a:cxnLst>
              <a:cxn ang="0">
                <a:pos x="T0" y="T1"/>
              </a:cxn>
              <a:cxn ang="0">
                <a:pos x="T2" y="T3"/>
              </a:cxn>
              <a:cxn ang="0">
                <a:pos x="T4" y="T5"/>
              </a:cxn>
            </a:cxnLst>
            <a:rect l="0" t="0" r="r" b="b"/>
            <a:pathLst>
              <a:path w="63" h="20">
                <a:moveTo>
                  <a:pt x="0" y="20"/>
                </a:moveTo>
                <a:lnTo>
                  <a:pt x="63" y="20"/>
                </a:lnTo>
                <a:lnTo>
                  <a:pt x="63" y="0"/>
                </a:lnTo>
              </a:path>
            </a:pathLst>
          </a:custGeom>
          <a:noFill/>
          <a:ln w="12700">
            <a:solidFill>
              <a:srgbClr val="000000"/>
            </a:solidFill>
            <a:round/>
            <a:headEnd type="none" w="med" len="med"/>
            <a:tailEnd type="none" w="med" len="me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56" name="Rectangle 260"/>
          <p:cNvSpPr>
            <a:spLocks noChangeArrowheads="1"/>
          </p:cNvSpPr>
          <p:nvPr/>
        </p:nvSpPr>
        <p:spPr bwMode="auto">
          <a:xfrm>
            <a:off x="6132513" y="3125788"/>
            <a:ext cx="138112" cy="39687"/>
          </a:xfrm>
          <a:prstGeom prst="rect">
            <a:avLst/>
          </a:prstGeom>
          <a:solidFill>
            <a:srgbClr val="DCDCDC"/>
          </a:solidFill>
          <a:ln w="12700">
            <a:solidFill>
              <a:srgbClr val="FFFFFF"/>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57" name="Freeform 261"/>
          <p:cNvSpPr>
            <a:spLocks/>
          </p:cNvSpPr>
          <p:nvPr/>
        </p:nvSpPr>
        <p:spPr bwMode="auto">
          <a:xfrm>
            <a:off x="6132513" y="3125788"/>
            <a:ext cx="141287" cy="42862"/>
          </a:xfrm>
          <a:custGeom>
            <a:avLst/>
            <a:gdLst>
              <a:gd name="T0" fmla="*/ 0 w 89"/>
              <a:gd name="T1" fmla="*/ 27 h 27"/>
              <a:gd name="T2" fmla="*/ 89 w 89"/>
              <a:gd name="T3" fmla="*/ 27 h 27"/>
              <a:gd name="T4" fmla="*/ 89 w 89"/>
              <a:gd name="T5" fmla="*/ 0 h 27"/>
            </a:gdLst>
            <a:ahLst/>
            <a:cxnLst>
              <a:cxn ang="0">
                <a:pos x="T0" y="T1"/>
              </a:cxn>
              <a:cxn ang="0">
                <a:pos x="T2" y="T3"/>
              </a:cxn>
              <a:cxn ang="0">
                <a:pos x="T4" y="T5"/>
              </a:cxn>
            </a:cxnLst>
            <a:rect l="0" t="0" r="r" b="b"/>
            <a:pathLst>
              <a:path w="89" h="27">
                <a:moveTo>
                  <a:pt x="0" y="27"/>
                </a:moveTo>
                <a:lnTo>
                  <a:pt x="89" y="27"/>
                </a:lnTo>
                <a:lnTo>
                  <a:pt x="89" y="0"/>
                </a:lnTo>
              </a:path>
            </a:pathLst>
          </a:custGeom>
          <a:noFill/>
          <a:ln w="12700">
            <a:solidFill>
              <a:srgbClr val="000000"/>
            </a:solidFill>
            <a:round/>
            <a:headEnd type="none" w="med" len="med"/>
            <a:tailEnd type="none" w="med" len="me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58" name="Rectangle 262"/>
          <p:cNvSpPr>
            <a:spLocks noChangeArrowheads="1"/>
          </p:cNvSpPr>
          <p:nvPr/>
        </p:nvSpPr>
        <p:spPr bwMode="auto">
          <a:xfrm>
            <a:off x="6048375" y="5826125"/>
            <a:ext cx="623888" cy="1231900"/>
          </a:xfrm>
          <a:prstGeom prst="rect">
            <a:avLst/>
          </a:prstGeom>
          <a:solidFill>
            <a:srgbClr val="C0C0C0"/>
          </a:solidFill>
          <a:ln w="12700">
            <a:solidFill>
              <a:srgbClr val="A0A0A0"/>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59" name="Rectangle 263"/>
          <p:cNvSpPr>
            <a:spLocks noChangeArrowheads="1"/>
          </p:cNvSpPr>
          <p:nvPr/>
        </p:nvSpPr>
        <p:spPr bwMode="auto">
          <a:xfrm>
            <a:off x="6062663" y="7058025"/>
            <a:ext cx="601662" cy="60325"/>
          </a:xfrm>
          <a:prstGeom prst="rect">
            <a:avLst/>
          </a:prstGeom>
          <a:solidFill>
            <a:srgbClr val="000000"/>
          </a:solidFill>
          <a:ln w="12700">
            <a:solidFill>
              <a:srgbClr val="000000"/>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60" name="Line 264"/>
          <p:cNvSpPr>
            <a:spLocks noChangeShapeType="1"/>
          </p:cNvSpPr>
          <p:nvPr/>
        </p:nvSpPr>
        <p:spPr bwMode="auto">
          <a:xfrm>
            <a:off x="6081713" y="5826125"/>
            <a:ext cx="0" cy="1231900"/>
          </a:xfrm>
          <a:prstGeom prst="line">
            <a:avLst/>
          </a:prstGeom>
          <a:noFill/>
          <a:ln w="127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61" name="Freeform 265"/>
          <p:cNvSpPr>
            <a:spLocks/>
          </p:cNvSpPr>
          <p:nvPr/>
        </p:nvSpPr>
        <p:spPr bwMode="auto">
          <a:xfrm>
            <a:off x="6086475" y="5832475"/>
            <a:ext cx="550863" cy="1220788"/>
          </a:xfrm>
          <a:custGeom>
            <a:avLst/>
            <a:gdLst>
              <a:gd name="T0" fmla="*/ 0 w 347"/>
              <a:gd name="T1" fmla="*/ 769 h 769"/>
              <a:gd name="T2" fmla="*/ 0 w 347"/>
              <a:gd name="T3" fmla="*/ 0 h 769"/>
              <a:gd name="T4" fmla="*/ 347 w 347"/>
              <a:gd name="T5" fmla="*/ 0 h 769"/>
            </a:gdLst>
            <a:ahLst/>
            <a:cxnLst>
              <a:cxn ang="0">
                <a:pos x="T0" y="T1"/>
              </a:cxn>
              <a:cxn ang="0">
                <a:pos x="T2" y="T3"/>
              </a:cxn>
              <a:cxn ang="0">
                <a:pos x="T4" y="T5"/>
              </a:cxn>
            </a:cxnLst>
            <a:rect l="0" t="0" r="r" b="b"/>
            <a:pathLst>
              <a:path w="347" h="769">
                <a:moveTo>
                  <a:pt x="0" y="769"/>
                </a:moveTo>
                <a:lnTo>
                  <a:pt x="0" y="0"/>
                </a:lnTo>
                <a:lnTo>
                  <a:pt x="347" y="0"/>
                </a:lnTo>
              </a:path>
            </a:pathLst>
          </a:custGeom>
          <a:noFill/>
          <a:ln w="12700">
            <a:solidFill>
              <a:srgbClr val="FFFFFF"/>
            </a:solidFill>
            <a:round/>
            <a:headEnd type="none" w="med" len="med"/>
            <a:tailEnd type="none" w="med" len="me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62" name="Freeform 266"/>
          <p:cNvSpPr>
            <a:spLocks/>
          </p:cNvSpPr>
          <p:nvPr/>
        </p:nvSpPr>
        <p:spPr bwMode="auto">
          <a:xfrm>
            <a:off x="6051550" y="5829300"/>
            <a:ext cx="25400" cy="1220788"/>
          </a:xfrm>
          <a:custGeom>
            <a:avLst/>
            <a:gdLst>
              <a:gd name="T0" fmla="*/ 0 w 16"/>
              <a:gd name="T1" fmla="*/ 769 h 769"/>
              <a:gd name="T2" fmla="*/ 0 w 16"/>
              <a:gd name="T3" fmla="*/ 0 h 769"/>
              <a:gd name="T4" fmla="*/ 16 w 16"/>
              <a:gd name="T5" fmla="*/ 0 h 769"/>
            </a:gdLst>
            <a:ahLst/>
            <a:cxnLst>
              <a:cxn ang="0">
                <a:pos x="T0" y="T1"/>
              </a:cxn>
              <a:cxn ang="0">
                <a:pos x="T2" y="T3"/>
              </a:cxn>
              <a:cxn ang="0">
                <a:pos x="T4" y="T5"/>
              </a:cxn>
            </a:cxnLst>
            <a:rect l="0" t="0" r="r" b="b"/>
            <a:pathLst>
              <a:path w="16" h="769">
                <a:moveTo>
                  <a:pt x="0" y="769"/>
                </a:moveTo>
                <a:lnTo>
                  <a:pt x="0" y="0"/>
                </a:lnTo>
                <a:lnTo>
                  <a:pt x="16" y="0"/>
                </a:lnTo>
              </a:path>
            </a:pathLst>
          </a:custGeom>
          <a:noFill/>
          <a:ln w="12700">
            <a:solidFill>
              <a:srgbClr val="FFFFFF"/>
            </a:solidFill>
            <a:round/>
            <a:headEnd type="none" w="med" len="med"/>
            <a:tailEnd type="none" w="med" len="me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63" name="Freeform 267"/>
          <p:cNvSpPr>
            <a:spLocks/>
          </p:cNvSpPr>
          <p:nvPr/>
        </p:nvSpPr>
        <p:spPr bwMode="auto">
          <a:xfrm>
            <a:off x="6640513" y="5829300"/>
            <a:ext cx="28575" cy="1220788"/>
          </a:xfrm>
          <a:custGeom>
            <a:avLst/>
            <a:gdLst>
              <a:gd name="T0" fmla="*/ 0 w 18"/>
              <a:gd name="T1" fmla="*/ 0 h 769"/>
              <a:gd name="T2" fmla="*/ 18 w 18"/>
              <a:gd name="T3" fmla="*/ 0 h 769"/>
              <a:gd name="T4" fmla="*/ 18 w 18"/>
              <a:gd name="T5" fmla="*/ 769 h 769"/>
            </a:gdLst>
            <a:ahLst/>
            <a:cxnLst>
              <a:cxn ang="0">
                <a:pos x="T0" y="T1"/>
              </a:cxn>
              <a:cxn ang="0">
                <a:pos x="T2" y="T3"/>
              </a:cxn>
              <a:cxn ang="0">
                <a:pos x="T4" y="T5"/>
              </a:cxn>
            </a:cxnLst>
            <a:rect l="0" t="0" r="r" b="b"/>
            <a:pathLst>
              <a:path w="18" h="769">
                <a:moveTo>
                  <a:pt x="0" y="0"/>
                </a:moveTo>
                <a:lnTo>
                  <a:pt x="18" y="0"/>
                </a:lnTo>
                <a:lnTo>
                  <a:pt x="18" y="769"/>
                </a:lnTo>
              </a:path>
            </a:pathLst>
          </a:custGeom>
          <a:noFill/>
          <a:ln w="12700">
            <a:solidFill>
              <a:srgbClr val="FFFFFF"/>
            </a:solidFill>
            <a:round/>
            <a:headEnd type="none" w="med" len="med"/>
            <a:tailEnd type="none" w="med" len="me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64" name="Line 268"/>
          <p:cNvSpPr>
            <a:spLocks noChangeShapeType="1"/>
          </p:cNvSpPr>
          <p:nvPr/>
        </p:nvSpPr>
        <p:spPr bwMode="auto">
          <a:xfrm>
            <a:off x="6642100" y="5826125"/>
            <a:ext cx="0" cy="1238250"/>
          </a:xfrm>
          <a:prstGeom prst="line">
            <a:avLst/>
          </a:prstGeom>
          <a:noFill/>
          <a:ln w="127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65" name="Rectangle 269"/>
          <p:cNvSpPr>
            <a:spLocks noChangeArrowheads="1"/>
          </p:cNvSpPr>
          <p:nvPr/>
        </p:nvSpPr>
        <p:spPr bwMode="auto">
          <a:xfrm>
            <a:off x="6102350" y="5913438"/>
            <a:ext cx="109538" cy="266700"/>
          </a:xfrm>
          <a:prstGeom prst="rect">
            <a:avLst/>
          </a:prstGeom>
          <a:solidFill>
            <a:srgbClr val="DCDCDC"/>
          </a:solidFill>
          <a:ln>
            <a:noFill/>
          </a:ln>
          <a:effectLst/>
          <a:extLs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66" name="Rectangle 270"/>
          <p:cNvSpPr>
            <a:spLocks noChangeArrowheads="1"/>
          </p:cNvSpPr>
          <p:nvPr/>
        </p:nvSpPr>
        <p:spPr bwMode="auto">
          <a:xfrm>
            <a:off x="6113463" y="5926138"/>
            <a:ext cx="87312" cy="241300"/>
          </a:xfrm>
          <a:prstGeom prst="rect">
            <a:avLst/>
          </a:prstGeom>
          <a:solidFill>
            <a:srgbClr val="C0C0C0"/>
          </a:solidFill>
          <a:ln w="12700">
            <a:solidFill>
              <a:srgbClr val="444444"/>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67" name="Rectangle 271"/>
          <p:cNvSpPr>
            <a:spLocks noChangeArrowheads="1"/>
          </p:cNvSpPr>
          <p:nvPr/>
        </p:nvSpPr>
        <p:spPr bwMode="auto">
          <a:xfrm>
            <a:off x="6118225" y="6092825"/>
            <a:ext cx="77788" cy="69850"/>
          </a:xfrm>
          <a:prstGeom prst="rect">
            <a:avLst/>
          </a:prstGeom>
          <a:solidFill>
            <a:srgbClr val="C0C0C0"/>
          </a:solidFill>
          <a:ln w="12700">
            <a:solidFill>
              <a:srgbClr val="4E4E4E"/>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68" name="Rectangle 272"/>
          <p:cNvSpPr>
            <a:spLocks noChangeArrowheads="1"/>
          </p:cNvSpPr>
          <p:nvPr/>
        </p:nvSpPr>
        <p:spPr bwMode="auto">
          <a:xfrm>
            <a:off x="6118225" y="5932488"/>
            <a:ext cx="34925" cy="153987"/>
          </a:xfrm>
          <a:prstGeom prst="rect">
            <a:avLst/>
          </a:prstGeom>
          <a:solidFill>
            <a:srgbClr val="C0C0C0"/>
          </a:solidFill>
          <a:ln w="12700">
            <a:solidFill>
              <a:srgbClr val="444444"/>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69" name="Rectangle 273"/>
          <p:cNvSpPr>
            <a:spLocks noChangeArrowheads="1"/>
          </p:cNvSpPr>
          <p:nvPr/>
        </p:nvSpPr>
        <p:spPr bwMode="auto">
          <a:xfrm>
            <a:off x="6169025" y="5938838"/>
            <a:ext cx="25400" cy="133350"/>
          </a:xfrm>
          <a:prstGeom prst="rect">
            <a:avLst/>
          </a:prstGeom>
          <a:solidFill>
            <a:srgbClr val="444444"/>
          </a:solidFill>
          <a:ln w="12700">
            <a:solidFill>
              <a:srgbClr val="444444"/>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70" name="Rectangle 274"/>
          <p:cNvSpPr>
            <a:spLocks noChangeArrowheads="1"/>
          </p:cNvSpPr>
          <p:nvPr/>
        </p:nvSpPr>
        <p:spPr bwMode="auto">
          <a:xfrm>
            <a:off x="6124575" y="5975350"/>
            <a:ext cx="20638" cy="100013"/>
          </a:xfrm>
          <a:prstGeom prst="rect">
            <a:avLst/>
          </a:prstGeom>
          <a:solidFill>
            <a:srgbClr val="808080"/>
          </a:solidFill>
          <a:ln w="12700">
            <a:solidFill>
              <a:srgbClr val="444444"/>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71" name="Rectangle 275"/>
          <p:cNvSpPr>
            <a:spLocks noChangeArrowheads="1"/>
          </p:cNvSpPr>
          <p:nvPr/>
        </p:nvSpPr>
        <p:spPr bwMode="auto">
          <a:xfrm>
            <a:off x="6126163" y="5975350"/>
            <a:ext cx="19050" cy="7938"/>
          </a:xfrm>
          <a:prstGeom prst="rect">
            <a:avLst/>
          </a:prstGeom>
          <a:solidFill>
            <a:srgbClr val="444444"/>
          </a:solidFill>
          <a:ln w="12700">
            <a:solidFill>
              <a:srgbClr val="444444"/>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72" name="Rectangle 276"/>
          <p:cNvSpPr>
            <a:spLocks noChangeArrowheads="1"/>
          </p:cNvSpPr>
          <p:nvPr/>
        </p:nvSpPr>
        <p:spPr bwMode="auto">
          <a:xfrm>
            <a:off x="6153150" y="5932488"/>
            <a:ext cx="4763" cy="153987"/>
          </a:xfrm>
          <a:prstGeom prst="rect">
            <a:avLst/>
          </a:prstGeom>
          <a:solidFill>
            <a:srgbClr val="444444"/>
          </a:solidFill>
          <a:ln w="12700">
            <a:solidFill>
              <a:srgbClr val="444444"/>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73" name="Rectangle 277"/>
          <p:cNvSpPr>
            <a:spLocks noChangeArrowheads="1"/>
          </p:cNvSpPr>
          <p:nvPr/>
        </p:nvSpPr>
        <p:spPr bwMode="auto">
          <a:xfrm>
            <a:off x="6162675" y="5938838"/>
            <a:ext cx="11113" cy="133350"/>
          </a:xfrm>
          <a:prstGeom prst="rect">
            <a:avLst/>
          </a:prstGeom>
          <a:solidFill>
            <a:srgbClr val="DCDCDC"/>
          </a:solidFill>
          <a:ln w="12700">
            <a:solidFill>
              <a:srgbClr val="444444"/>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74" name="Rectangle 278"/>
          <p:cNvSpPr>
            <a:spLocks noChangeArrowheads="1"/>
          </p:cNvSpPr>
          <p:nvPr/>
        </p:nvSpPr>
        <p:spPr bwMode="auto">
          <a:xfrm>
            <a:off x="6137275" y="6100763"/>
            <a:ext cx="9525" cy="57150"/>
          </a:xfrm>
          <a:prstGeom prst="rect">
            <a:avLst/>
          </a:prstGeom>
          <a:solidFill>
            <a:srgbClr val="DCDCDC"/>
          </a:solidFill>
          <a:ln w="12700">
            <a:solidFill>
              <a:srgbClr val="91919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75" name="Oval 279"/>
          <p:cNvSpPr>
            <a:spLocks noChangeArrowheads="1"/>
          </p:cNvSpPr>
          <p:nvPr/>
        </p:nvSpPr>
        <p:spPr bwMode="auto">
          <a:xfrm>
            <a:off x="6124575" y="6107113"/>
            <a:ext cx="7938" cy="9525"/>
          </a:xfrm>
          <a:prstGeom prst="ellipse">
            <a:avLst/>
          </a:prstGeom>
          <a:solidFill>
            <a:srgbClr val="444444"/>
          </a:solidFill>
          <a:ln w="12700">
            <a:solidFill>
              <a:srgbClr val="44444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76" name="Oval 280"/>
          <p:cNvSpPr>
            <a:spLocks noChangeArrowheads="1"/>
          </p:cNvSpPr>
          <p:nvPr/>
        </p:nvSpPr>
        <p:spPr bwMode="auto">
          <a:xfrm>
            <a:off x="6124575" y="6134100"/>
            <a:ext cx="7938" cy="9525"/>
          </a:xfrm>
          <a:prstGeom prst="ellipse">
            <a:avLst/>
          </a:prstGeom>
          <a:solidFill>
            <a:srgbClr val="444444"/>
          </a:solidFill>
          <a:ln w="12700">
            <a:solidFill>
              <a:srgbClr val="44444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77" name="Freeform 281"/>
          <p:cNvSpPr>
            <a:spLocks/>
          </p:cNvSpPr>
          <p:nvPr/>
        </p:nvSpPr>
        <p:spPr bwMode="auto">
          <a:xfrm>
            <a:off x="6102350" y="5910263"/>
            <a:ext cx="111125" cy="273050"/>
          </a:xfrm>
          <a:custGeom>
            <a:avLst/>
            <a:gdLst>
              <a:gd name="T0" fmla="*/ 70 w 70"/>
              <a:gd name="T1" fmla="*/ 0 h 172"/>
              <a:gd name="T2" fmla="*/ 70 w 70"/>
              <a:gd name="T3" fmla="*/ 172 h 172"/>
              <a:gd name="T4" fmla="*/ 0 w 70"/>
              <a:gd name="T5" fmla="*/ 172 h 172"/>
            </a:gdLst>
            <a:ahLst/>
            <a:cxnLst>
              <a:cxn ang="0">
                <a:pos x="T0" y="T1"/>
              </a:cxn>
              <a:cxn ang="0">
                <a:pos x="T2" y="T3"/>
              </a:cxn>
              <a:cxn ang="0">
                <a:pos x="T4" y="T5"/>
              </a:cxn>
            </a:cxnLst>
            <a:rect l="0" t="0" r="r" b="b"/>
            <a:pathLst>
              <a:path w="70" h="172">
                <a:moveTo>
                  <a:pt x="70" y="0"/>
                </a:moveTo>
                <a:lnTo>
                  <a:pt x="70" y="172"/>
                </a:lnTo>
                <a:lnTo>
                  <a:pt x="0" y="172"/>
                </a:lnTo>
              </a:path>
            </a:pathLst>
          </a:custGeom>
          <a:noFill/>
          <a:ln w="12700">
            <a:solidFill>
              <a:srgbClr val="444444"/>
            </a:solidFill>
            <a:round/>
            <a:headEnd type="none" w="med" len="med"/>
            <a:tailEnd type="none" w="med" len="me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78" name="Rectangle 282"/>
          <p:cNvSpPr>
            <a:spLocks noChangeArrowheads="1"/>
          </p:cNvSpPr>
          <p:nvPr/>
        </p:nvSpPr>
        <p:spPr bwMode="auto">
          <a:xfrm>
            <a:off x="6175375" y="6102350"/>
            <a:ext cx="7938" cy="20638"/>
          </a:xfrm>
          <a:prstGeom prst="rect">
            <a:avLst/>
          </a:prstGeom>
          <a:solidFill>
            <a:srgbClr val="DCDCDC"/>
          </a:solidFill>
          <a:ln w="12700">
            <a:solidFill>
              <a:srgbClr val="919191"/>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79" name="Rectangle 283"/>
          <p:cNvSpPr>
            <a:spLocks noChangeArrowheads="1"/>
          </p:cNvSpPr>
          <p:nvPr/>
        </p:nvSpPr>
        <p:spPr bwMode="auto">
          <a:xfrm>
            <a:off x="6243638" y="5921375"/>
            <a:ext cx="376237" cy="255588"/>
          </a:xfrm>
          <a:prstGeom prst="rect">
            <a:avLst/>
          </a:prstGeom>
          <a:solidFill>
            <a:srgbClr val="FFFFFF"/>
          </a:solidFill>
          <a:ln w="12700">
            <a:solidFill>
              <a:srgbClr val="000000"/>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80" name="Rectangle 284"/>
          <p:cNvSpPr>
            <a:spLocks noChangeArrowheads="1"/>
          </p:cNvSpPr>
          <p:nvPr/>
        </p:nvSpPr>
        <p:spPr bwMode="auto">
          <a:xfrm>
            <a:off x="6245225" y="5964238"/>
            <a:ext cx="371475" cy="9525"/>
          </a:xfrm>
          <a:prstGeom prst="rect">
            <a:avLst/>
          </a:prstGeom>
          <a:solidFill>
            <a:srgbClr val="DCDCDC"/>
          </a:solidFill>
          <a:ln w="12700">
            <a:solidFill>
              <a:srgbClr val="DCDCDC"/>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81" name="Rectangle 285"/>
          <p:cNvSpPr>
            <a:spLocks noChangeArrowheads="1"/>
          </p:cNvSpPr>
          <p:nvPr/>
        </p:nvSpPr>
        <p:spPr bwMode="auto">
          <a:xfrm>
            <a:off x="6245225" y="6018213"/>
            <a:ext cx="371475" cy="6350"/>
          </a:xfrm>
          <a:prstGeom prst="rect">
            <a:avLst/>
          </a:prstGeom>
          <a:solidFill>
            <a:srgbClr val="DCDCDC"/>
          </a:solidFill>
          <a:ln w="12700">
            <a:solidFill>
              <a:srgbClr val="DCDCDC"/>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82" name="Rectangle 286"/>
          <p:cNvSpPr>
            <a:spLocks noChangeArrowheads="1"/>
          </p:cNvSpPr>
          <p:nvPr/>
        </p:nvSpPr>
        <p:spPr bwMode="auto">
          <a:xfrm>
            <a:off x="6245225" y="6072188"/>
            <a:ext cx="371475" cy="7937"/>
          </a:xfrm>
          <a:prstGeom prst="rect">
            <a:avLst/>
          </a:prstGeom>
          <a:solidFill>
            <a:srgbClr val="DCDCDC"/>
          </a:solidFill>
          <a:ln w="12700">
            <a:solidFill>
              <a:srgbClr val="DCDCDC"/>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83" name="Rectangle 287"/>
          <p:cNvSpPr>
            <a:spLocks noChangeArrowheads="1"/>
          </p:cNvSpPr>
          <p:nvPr/>
        </p:nvSpPr>
        <p:spPr bwMode="auto">
          <a:xfrm>
            <a:off x="6245225" y="6124575"/>
            <a:ext cx="371475" cy="7938"/>
          </a:xfrm>
          <a:prstGeom prst="rect">
            <a:avLst/>
          </a:prstGeom>
          <a:solidFill>
            <a:srgbClr val="DCDCDC"/>
          </a:solidFill>
          <a:ln w="12700">
            <a:solidFill>
              <a:srgbClr val="DCDCDC"/>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84" name="Line 288"/>
          <p:cNvSpPr>
            <a:spLocks noChangeShapeType="1"/>
          </p:cNvSpPr>
          <p:nvPr/>
        </p:nvSpPr>
        <p:spPr bwMode="auto">
          <a:xfrm>
            <a:off x="6262688" y="5921375"/>
            <a:ext cx="0" cy="255588"/>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85" name="Line 289"/>
          <p:cNvSpPr>
            <a:spLocks noChangeShapeType="1"/>
          </p:cNvSpPr>
          <p:nvPr/>
        </p:nvSpPr>
        <p:spPr bwMode="auto">
          <a:xfrm>
            <a:off x="6281738" y="5921375"/>
            <a:ext cx="0" cy="255588"/>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86" name="Line 290"/>
          <p:cNvSpPr>
            <a:spLocks noChangeShapeType="1"/>
          </p:cNvSpPr>
          <p:nvPr/>
        </p:nvSpPr>
        <p:spPr bwMode="auto">
          <a:xfrm>
            <a:off x="6299200" y="5921375"/>
            <a:ext cx="0" cy="255588"/>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87" name="Line 291"/>
          <p:cNvSpPr>
            <a:spLocks noChangeShapeType="1"/>
          </p:cNvSpPr>
          <p:nvPr/>
        </p:nvSpPr>
        <p:spPr bwMode="auto">
          <a:xfrm>
            <a:off x="6316663" y="5921375"/>
            <a:ext cx="0" cy="255588"/>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88" name="Line 292"/>
          <p:cNvSpPr>
            <a:spLocks noChangeShapeType="1"/>
          </p:cNvSpPr>
          <p:nvPr/>
        </p:nvSpPr>
        <p:spPr bwMode="auto">
          <a:xfrm>
            <a:off x="6335713" y="5921375"/>
            <a:ext cx="0" cy="255588"/>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89" name="Line 293"/>
          <p:cNvSpPr>
            <a:spLocks noChangeShapeType="1"/>
          </p:cNvSpPr>
          <p:nvPr/>
        </p:nvSpPr>
        <p:spPr bwMode="auto">
          <a:xfrm>
            <a:off x="6353175" y="5921375"/>
            <a:ext cx="0" cy="255588"/>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90" name="Line 294"/>
          <p:cNvSpPr>
            <a:spLocks noChangeShapeType="1"/>
          </p:cNvSpPr>
          <p:nvPr/>
        </p:nvSpPr>
        <p:spPr bwMode="auto">
          <a:xfrm>
            <a:off x="6370638" y="5921375"/>
            <a:ext cx="0" cy="255588"/>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91" name="Line 295"/>
          <p:cNvSpPr>
            <a:spLocks noChangeShapeType="1"/>
          </p:cNvSpPr>
          <p:nvPr/>
        </p:nvSpPr>
        <p:spPr bwMode="auto">
          <a:xfrm>
            <a:off x="6388100" y="5921375"/>
            <a:ext cx="0" cy="255588"/>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92" name="Line 296"/>
          <p:cNvSpPr>
            <a:spLocks noChangeShapeType="1"/>
          </p:cNvSpPr>
          <p:nvPr/>
        </p:nvSpPr>
        <p:spPr bwMode="auto">
          <a:xfrm>
            <a:off x="6405563" y="5921375"/>
            <a:ext cx="0" cy="255588"/>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93" name="Line 297"/>
          <p:cNvSpPr>
            <a:spLocks noChangeShapeType="1"/>
          </p:cNvSpPr>
          <p:nvPr/>
        </p:nvSpPr>
        <p:spPr bwMode="auto">
          <a:xfrm>
            <a:off x="6424613" y="5921375"/>
            <a:ext cx="0" cy="255588"/>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94" name="Line 298"/>
          <p:cNvSpPr>
            <a:spLocks noChangeShapeType="1"/>
          </p:cNvSpPr>
          <p:nvPr/>
        </p:nvSpPr>
        <p:spPr bwMode="auto">
          <a:xfrm>
            <a:off x="6442075" y="5921375"/>
            <a:ext cx="0" cy="255588"/>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95" name="Line 299"/>
          <p:cNvSpPr>
            <a:spLocks noChangeShapeType="1"/>
          </p:cNvSpPr>
          <p:nvPr/>
        </p:nvSpPr>
        <p:spPr bwMode="auto">
          <a:xfrm>
            <a:off x="6457950" y="5921375"/>
            <a:ext cx="0" cy="255588"/>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96" name="Line 300"/>
          <p:cNvSpPr>
            <a:spLocks noChangeShapeType="1"/>
          </p:cNvSpPr>
          <p:nvPr/>
        </p:nvSpPr>
        <p:spPr bwMode="auto">
          <a:xfrm>
            <a:off x="6477000" y="5921375"/>
            <a:ext cx="0" cy="255588"/>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97" name="Line 301"/>
          <p:cNvSpPr>
            <a:spLocks noChangeShapeType="1"/>
          </p:cNvSpPr>
          <p:nvPr/>
        </p:nvSpPr>
        <p:spPr bwMode="auto">
          <a:xfrm>
            <a:off x="6494463" y="5921375"/>
            <a:ext cx="0" cy="255588"/>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98" name="Line 302"/>
          <p:cNvSpPr>
            <a:spLocks noChangeShapeType="1"/>
          </p:cNvSpPr>
          <p:nvPr/>
        </p:nvSpPr>
        <p:spPr bwMode="auto">
          <a:xfrm>
            <a:off x="6511925" y="5921375"/>
            <a:ext cx="0" cy="255588"/>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399" name="Line 303"/>
          <p:cNvSpPr>
            <a:spLocks noChangeShapeType="1"/>
          </p:cNvSpPr>
          <p:nvPr/>
        </p:nvSpPr>
        <p:spPr bwMode="auto">
          <a:xfrm>
            <a:off x="6530975" y="5921375"/>
            <a:ext cx="0" cy="255588"/>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400" name="Line 304"/>
          <p:cNvSpPr>
            <a:spLocks noChangeShapeType="1"/>
          </p:cNvSpPr>
          <p:nvPr/>
        </p:nvSpPr>
        <p:spPr bwMode="auto">
          <a:xfrm>
            <a:off x="6548438" y="5921375"/>
            <a:ext cx="0" cy="255588"/>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401" name="Line 305"/>
          <p:cNvSpPr>
            <a:spLocks noChangeShapeType="1"/>
          </p:cNvSpPr>
          <p:nvPr/>
        </p:nvSpPr>
        <p:spPr bwMode="auto">
          <a:xfrm>
            <a:off x="6565900" y="5921375"/>
            <a:ext cx="0" cy="255588"/>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402" name="Line 306"/>
          <p:cNvSpPr>
            <a:spLocks noChangeShapeType="1"/>
          </p:cNvSpPr>
          <p:nvPr/>
        </p:nvSpPr>
        <p:spPr bwMode="auto">
          <a:xfrm>
            <a:off x="6583363" y="5921375"/>
            <a:ext cx="0" cy="255588"/>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403" name="Line 307"/>
          <p:cNvSpPr>
            <a:spLocks noChangeShapeType="1"/>
          </p:cNvSpPr>
          <p:nvPr/>
        </p:nvSpPr>
        <p:spPr bwMode="auto">
          <a:xfrm>
            <a:off x="6600825" y="5921375"/>
            <a:ext cx="0" cy="255588"/>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404" name="Rectangle 308"/>
          <p:cNvSpPr>
            <a:spLocks noChangeArrowheads="1"/>
          </p:cNvSpPr>
          <p:nvPr/>
        </p:nvSpPr>
        <p:spPr bwMode="auto">
          <a:xfrm>
            <a:off x="6243638" y="6356350"/>
            <a:ext cx="376237" cy="255588"/>
          </a:xfrm>
          <a:prstGeom prst="rect">
            <a:avLst/>
          </a:prstGeom>
          <a:solidFill>
            <a:srgbClr val="FFFFFF"/>
          </a:solidFill>
          <a:ln w="12700">
            <a:solidFill>
              <a:srgbClr val="000000"/>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405" name="Rectangle 309"/>
          <p:cNvSpPr>
            <a:spLocks noChangeArrowheads="1"/>
          </p:cNvSpPr>
          <p:nvPr/>
        </p:nvSpPr>
        <p:spPr bwMode="auto">
          <a:xfrm>
            <a:off x="6243638" y="6400800"/>
            <a:ext cx="373062" cy="7938"/>
          </a:xfrm>
          <a:prstGeom prst="rect">
            <a:avLst/>
          </a:prstGeom>
          <a:solidFill>
            <a:srgbClr val="DCDCDC"/>
          </a:solidFill>
          <a:ln w="12700">
            <a:solidFill>
              <a:srgbClr val="DCDCDC"/>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406" name="Rectangle 310"/>
          <p:cNvSpPr>
            <a:spLocks noChangeArrowheads="1"/>
          </p:cNvSpPr>
          <p:nvPr/>
        </p:nvSpPr>
        <p:spPr bwMode="auto">
          <a:xfrm>
            <a:off x="6243638" y="6453188"/>
            <a:ext cx="373062" cy="7937"/>
          </a:xfrm>
          <a:prstGeom prst="rect">
            <a:avLst/>
          </a:prstGeom>
          <a:solidFill>
            <a:srgbClr val="DCDCDC"/>
          </a:solidFill>
          <a:ln w="12700">
            <a:solidFill>
              <a:srgbClr val="DCDCDC"/>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407" name="Rectangle 311"/>
          <p:cNvSpPr>
            <a:spLocks noChangeArrowheads="1"/>
          </p:cNvSpPr>
          <p:nvPr/>
        </p:nvSpPr>
        <p:spPr bwMode="auto">
          <a:xfrm>
            <a:off x="6243638" y="6507163"/>
            <a:ext cx="373062" cy="7937"/>
          </a:xfrm>
          <a:prstGeom prst="rect">
            <a:avLst/>
          </a:prstGeom>
          <a:solidFill>
            <a:srgbClr val="DCDCDC"/>
          </a:solidFill>
          <a:ln w="12700">
            <a:solidFill>
              <a:srgbClr val="DCDCDC"/>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408" name="Rectangle 312"/>
          <p:cNvSpPr>
            <a:spLocks noChangeArrowheads="1"/>
          </p:cNvSpPr>
          <p:nvPr/>
        </p:nvSpPr>
        <p:spPr bwMode="auto">
          <a:xfrm>
            <a:off x="6243638" y="6559550"/>
            <a:ext cx="373062" cy="7938"/>
          </a:xfrm>
          <a:prstGeom prst="rect">
            <a:avLst/>
          </a:prstGeom>
          <a:solidFill>
            <a:srgbClr val="DCDCDC"/>
          </a:solidFill>
          <a:ln w="12700">
            <a:solidFill>
              <a:srgbClr val="DCDCDC"/>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409" name="Line 313"/>
          <p:cNvSpPr>
            <a:spLocks noChangeShapeType="1"/>
          </p:cNvSpPr>
          <p:nvPr/>
        </p:nvSpPr>
        <p:spPr bwMode="auto">
          <a:xfrm>
            <a:off x="6262688" y="6356350"/>
            <a:ext cx="0" cy="255588"/>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410" name="Line 314"/>
          <p:cNvSpPr>
            <a:spLocks noChangeShapeType="1"/>
          </p:cNvSpPr>
          <p:nvPr/>
        </p:nvSpPr>
        <p:spPr bwMode="auto">
          <a:xfrm>
            <a:off x="6281738" y="6356350"/>
            <a:ext cx="0" cy="255588"/>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411" name="Line 315"/>
          <p:cNvSpPr>
            <a:spLocks noChangeShapeType="1"/>
          </p:cNvSpPr>
          <p:nvPr/>
        </p:nvSpPr>
        <p:spPr bwMode="auto">
          <a:xfrm>
            <a:off x="6299200" y="6356350"/>
            <a:ext cx="0" cy="255588"/>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412" name="Line 316"/>
          <p:cNvSpPr>
            <a:spLocks noChangeShapeType="1"/>
          </p:cNvSpPr>
          <p:nvPr/>
        </p:nvSpPr>
        <p:spPr bwMode="auto">
          <a:xfrm>
            <a:off x="6316663" y="6356350"/>
            <a:ext cx="0" cy="255588"/>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413" name="Line 317"/>
          <p:cNvSpPr>
            <a:spLocks noChangeShapeType="1"/>
          </p:cNvSpPr>
          <p:nvPr/>
        </p:nvSpPr>
        <p:spPr bwMode="auto">
          <a:xfrm>
            <a:off x="6335713" y="6356350"/>
            <a:ext cx="0" cy="255588"/>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414" name="Line 318"/>
          <p:cNvSpPr>
            <a:spLocks noChangeShapeType="1"/>
          </p:cNvSpPr>
          <p:nvPr/>
        </p:nvSpPr>
        <p:spPr bwMode="auto">
          <a:xfrm>
            <a:off x="6353175" y="6356350"/>
            <a:ext cx="0" cy="255588"/>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415" name="Line 319"/>
          <p:cNvSpPr>
            <a:spLocks noChangeShapeType="1"/>
          </p:cNvSpPr>
          <p:nvPr/>
        </p:nvSpPr>
        <p:spPr bwMode="auto">
          <a:xfrm>
            <a:off x="6370638" y="6356350"/>
            <a:ext cx="0" cy="255588"/>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416" name="Line 320"/>
          <p:cNvSpPr>
            <a:spLocks noChangeShapeType="1"/>
          </p:cNvSpPr>
          <p:nvPr/>
        </p:nvSpPr>
        <p:spPr bwMode="auto">
          <a:xfrm>
            <a:off x="6388100" y="6356350"/>
            <a:ext cx="0" cy="255588"/>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417" name="Line 321"/>
          <p:cNvSpPr>
            <a:spLocks noChangeShapeType="1"/>
          </p:cNvSpPr>
          <p:nvPr/>
        </p:nvSpPr>
        <p:spPr bwMode="auto">
          <a:xfrm>
            <a:off x="6405563" y="6356350"/>
            <a:ext cx="0" cy="255588"/>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418" name="Line 322"/>
          <p:cNvSpPr>
            <a:spLocks noChangeShapeType="1"/>
          </p:cNvSpPr>
          <p:nvPr/>
        </p:nvSpPr>
        <p:spPr bwMode="auto">
          <a:xfrm>
            <a:off x="6424613" y="6356350"/>
            <a:ext cx="0" cy="255588"/>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419" name="Line 323"/>
          <p:cNvSpPr>
            <a:spLocks noChangeShapeType="1"/>
          </p:cNvSpPr>
          <p:nvPr/>
        </p:nvSpPr>
        <p:spPr bwMode="auto">
          <a:xfrm>
            <a:off x="6442075" y="6356350"/>
            <a:ext cx="0" cy="255588"/>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420" name="Line 324"/>
          <p:cNvSpPr>
            <a:spLocks noChangeShapeType="1"/>
          </p:cNvSpPr>
          <p:nvPr/>
        </p:nvSpPr>
        <p:spPr bwMode="auto">
          <a:xfrm>
            <a:off x="6457950" y="6356350"/>
            <a:ext cx="0" cy="255588"/>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421" name="Line 325"/>
          <p:cNvSpPr>
            <a:spLocks noChangeShapeType="1"/>
          </p:cNvSpPr>
          <p:nvPr/>
        </p:nvSpPr>
        <p:spPr bwMode="auto">
          <a:xfrm>
            <a:off x="6477000" y="6356350"/>
            <a:ext cx="0" cy="255588"/>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422" name="Line 326"/>
          <p:cNvSpPr>
            <a:spLocks noChangeShapeType="1"/>
          </p:cNvSpPr>
          <p:nvPr/>
        </p:nvSpPr>
        <p:spPr bwMode="auto">
          <a:xfrm>
            <a:off x="6494463" y="6356350"/>
            <a:ext cx="0" cy="255588"/>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423" name="Line 327"/>
          <p:cNvSpPr>
            <a:spLocks noChangeShapeType="1"/>
          </p:cNvSpPr>
          <p:nvPr/>
        </p:nvSpPr>
        <p:spPr bwMode="auto">
          <a:xfrm>
            <a:off x="6511925" y="6356350"/>
            <a:ext cx="0" cy="255588"/>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424" name="Line 328"/>
          <p:cNvSpPr>
            <a:spLocks noChangeShapeType="1"/>
          </p:cNvSpPr>
          <p:nvPr/>
        </p:nvSpPr>
        <p:spPr bwMode="auto">
          <a:xfrm>
            <a:off x="6530975" y="6356350"/>
            <a:ext cx="0" cy="255588"/>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425" name="Line 329"/>
          <p:cNvSpPr>
            <a:spLocks noChangeShapeType="1"/>
          </p:cNvSpPr>
          <p:nvPr/>
        </p:nvSpPr>
        <p:spPr bwMode="auto">
          <a:xfrm>
            <a:off x="6548438" y="6356350"/>
            <a:ext cx="0" cy="255588"/>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426" name="Line 330"/>
          <p:cNvSpPr>
            <a:spLocks noChangeShapeType="1"/>
          </p:cNvSpPr>
          <p:nvPr/>
        </p:nvSpPr>
        <p:spPr bwMode="auto">
          <a:xfrm>
            <a:off x="6565900" y="6356350"/>
            <a:ext cx="0" cy="255588"/>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427" name="Line 331"/>
          <p:cNvSpPr>
            <a:spLocks noChangeShapeType="1"/>
          </p:cNvSpPr>
          <p:nvPr/>
        </p:nvSpPr>
        <p:spPr bwMode="auto">
          <a:xfrm>
            <a:off x="6583363" y="6356350"/>
            <a:ext cx="0" cy="255588"/>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428" name="Line 332"/>
          <p:cNvSpPr>
            <a:spLocks noChangeShapeType="1"/>
          </p:cNvSpPr>
          <p:nvPr/>
        </p:nvSpPr>
        <p:spPr bwMode="auto">
          <a:xfrm>
            <a:off x="6600825" y="6356350"/>
            <a:ext cx="0" cy="255588"/>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429" name="Rectangle 333"/>
          <p:cNvSpPr>
            <a:spLocks noChangeArrowheads="1"/>
          </p:cNvSpPr>
          <p:nvPr/>
        </p:nvSpPr>
        <p:spPr bwMode="auto">
          <a:xfrm>
            <a:off x="6243638" y="6772275"/>
            <a:ext cx="376237" cy="257175"/>
          </a:xfrm>
          <a:prstGeom prst="rect">
            <a:avLst/>
          </a:prstGeom>
          <a:solidFill>
            <a:srgbClr val="FFFFFF"/>
          </a:solidFill>
          <a:ln w="12700">
            <a:solidFill>
              <a:srgbClr val="000000"/>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430" name="Rectangle 334"/>
          <p:cNvSpPr>
            <a:spLocks noChangeArrowheads="1"/>
          </p:cNvSpPr>
          <p:nvPr/>
        </p:nvSpPr>
        <p:spPr bwMode="auto">
          <a:xfrm>
            <a:off x="6243638" y="6816725"/>
            <a:ext cx="373062" cy="9525"/>
          </a:xfrm>
          <a:prstGeom prst="rect">
            <a:avLst/>
          </a:prstGeom>
          <a:solidFill>
            <a:srgbClr val="DCDCDC"/>
          </a:solidFill>
          <a:ln w="12700">
            <a:solidFill>
              <a:srgbClr val="DCDCDC"/>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431" name="Rectangle 335"/>
          <p:cNvSpPr>
            <a:spLocks noChangeArrowheads="1"/>
          </p:cNvSpPr>
          <p:nvPr/>
        </p:nvSpPr>
        <p:spPr bwMode="auto">
          <a:xfrm>
            <a:off x="6243638" y="6870700"/>
            <a:ext cx="373062" cy="6350"/>
          </a:xfrm>
          <a:prstGeom prst="rect">
            <a:avLst/>
          </a:prstGeom>
          <a:solidFill>
            <a:srgbClr val="DCDCDC"/>
          </a:solidFill>
          <a:ln w="12700">
            <a:solidFill>
              <a:srgbClr val="DCDCDC"/>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432" name="Rectangle 336"/>
          <p:cNvSpPr>
            <a:spLocks noChangeArrowheads="1"/>
          </p:cNvSpPr>
          <p:nvPr/>
        </p:nvSpPr>
        <p:spPr bwMode="auto">
          <a:xfrm>
            <a:off x="6243638" y="6924675"/>
            <a:ext cx="373062" cy="7938"/>
          </a:xfrm>
          <a:prstGeom prst="rect">
            <a:avLst/>
          </a:prstGeom>
          <a:solidFill>
            <a:srgbClr val="DCDCDC"/>
          </a:solidFill>
          <a:ln w="12700">
            <a:solidFill>
              <a:srgbClr val="DCDCDC"/>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433" name="Rectangle 337"/>
          <p:cNvSpPr>
            <a:spLocks noChangeArrowheads="1"/>
          </p:cNvSpPr>
          <p:nvPr/>
        </p:nvSpPr>
        <p:spPr bwMode="auto">
          <a:xfrm>
            <a:off x="6243638" y="6977063"/>
            <a:ext cx="373062" cy="7937"/>
          </a:xfrm>
          <a:prstGeom prst="rect">
            <a:avLst/>
          </a:prstGeom>
          <a:solidFill>
            <a:srgbClr val="DCDCDC"/>
          </a:solidFill>
          <a:ln w="12700">
            <a:solidFill>
              <a:srgbClr val="DCDCDC"/>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434" name="Line 338"/>
          <p:cNvSpPr>
            <a:spLocks noChangeShapeType="1"/>
          </p:cNvSpPr>
          <p:nvPr/>
        </p:nvSpPr>
        <p:spPr bwMode="auto">
          <a:xfrm>
            <a:off x="6262688" y="6772275"/>
            <a:ext cx="0" cy="257175"/>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435" name="Line 339"/>
          <p:cNvSpPr>
            <a:spLocks noChangeShapeType="1"/>
          </p:cNvSpPr>
          <p:nvPr/>
        </p:nvSpPr>
        <p:spPr bwMode="auto">
          <a:xfrm>
            <a:off x="6281738" y="6772275"/>
            <a:ext cx="0" cy="257175"/>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436" name="Line 340"/>
          <p:cNvSpPr>
            <a:spLocks noChangeShapeType="1"/>
          </p:cNvSpPr>
          <p:nvPr/>
        </p:nvSpPr>
        <p:spPr bwMode="auto">
          <a:xfrm>
            <a:off x="6299200" y="6772275"/>
            <a:ext cx="0" cy="257175"/>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437" name="Line 341"/>
          <p:cNvSpPr>
            <a:spLocks noChangeShapeType="1"/>
          </p:cNvSpPr>
          <p:nvPr/>
        </p:nvSpPr>
        <p:spPr bwMode="auto">
          <a:xfrm>
            <a:off x="6316663" y="6772275"/>
            <a:ext cx="0" cy="257175"/>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438" name="Line 342"/>
          <p:cNvSpPr>
            <a:spLocks noChangeShapeType="1"/>
          </p:cNvSpPr>
          <p:nvPr/>
        </p:nvSpPr>
        <p:spPr bwMode="auto">
          <a:xfrm>
            <a:off x="6335713" y="6772275"/>
            <a:ext cx="0" cy="257175"/>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439" name="Line 343"/>
          <p:cNvSpPr>
            <a:spLocks noChangeShapeType="1"/>
          </p:cNvSpPr>
          <p:nvPr/>
        </p:nvSpPr>
        <p:spPr bwMode="auto">
          <a:xfrm>
            <a:off x="6353175" y="6772275"/>
            <a:ext cx="0" cy="257175"/>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440" name="Line 344"/>
          <p:cNvSpPr>
            <a:spLocks noChangeShapeType="1"/>
          </p:cNvSpPr>
          <p:nvPr/>
        </p:nvSpPr>
        <p:spPr bwMode="auto">
          <a:xfrm>
            <a:off x="6370638" y="6772275"/>
            <a:ext cx="0" cy="257175"/>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441" name="Line 345"/>
          <p:cNvSpPr>
            <a:spLocks noChangeShapeType="1"/>
          </p:cNvSpPr>
          <p:nvPr/>
        </p:nvSpPr>
        <p:spPr bwMode="auto">
          <a:xfrm>
            <a:off x="6388100" y="6772275"/>
            <a:ext cx="0" cy="257175"/>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442" name="Line 346"/>
          <p:cNvSpPr>
            <a:spLocks noChangeShapeType="1"/>
          </p:cNvSpPr>
          <p:nvPr/>
        </p:nvSpPr>
        <p:spPr bwMode="auto">
          <a:xfrm>
            <a:off x="6405563" y="6772275"/>
            <a:ext cx="0" cy="257175"/>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443" name="Line 347"/>
          <p:cNvSpPr>
            <a:spLocks noChangeShapeType="1"/>
          </p:cNvSpPr>
          <p:nvPr/>
        </p:nvSpPr>
        <p:spPr bwMode="auto">
          <a:xfrm>
            <a:off x="6424613" y="6772275"/>
            <a:ext cx="0" cy="257175"/>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444" name="Line 348"/>
          <p:cNvSpPr>
            <a:spLocks noChangeShapeType="1"/>
          </p:cNvSpPr>
          <p:nvPr/>
        </p:nvSpPr>
        <p:spPr bwMode="auto">
          <a:xfrm>
            <a:off x="6442075" y="6772275"/>
            <a:ext cx="0" cy="257175"/>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445" name="Line 349"/>
          <p:cNvSpPr>
            <a:spLocks noChangeShapeType="1"/>
          </p:cNvSpPr>
          <p:nvPr/>
        </p:nvSpPr>
        <p:spPr bwMode="auto">
          <a:xfrm>
            <a:off x="6457950" y="6772275"/>
            <a:ext cx="0" cy="257175"/>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446" name="Line 350"/>
          <p:cNvSpPr>
            <a:spLocks noChangeShapeType="1"/>
          </p:cNvSpPr>
          <p:nvPr/>
        </p:nvSpPr>
        <p:spPr bwMode="auto">
          <a:xfrm>
            <a:off x="6477000" y="6772275"/>
            <a:ext cx="0" cy="257175"/>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447" name="Line 351"/>
          <p:cNvSpPr>
            <a:spLocks noChangeShapeType="1"/>
          </p:cNvSpPr>
          <p:nvPr/>
        </p:nvSpPr>
        <p:spPr bwMode="auto">
          <a:xfrm>
            <a:off x="6494463" y="6772275"/>
            <a:ext cx="0" cy="257175"/>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448" name="Line 352"/>
          <p:cNvSpPr>
            <a:spLocks noChangeShapeType="1"/>
          </p:cNvSpPr>
          <p:nvPr/>
        </p:nvSpPr>
        <p:spPr bwMode="auto">
          <a:xfrm>
            <a:off x="6511925" y="6772275"/>
            <a:ext cx="0" cy="257175"/>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449" name="Line 353"/>
          <p:cNvSpPr>
            <a:spLocks noChangeShapeType="1"/>
          </p:cNvSpPr>
          <p:nvPr/>
        </p:nvSpPr>
        <p:spPr bwMode="auto">
          <a:xfrm>
            <a:off x="6530975" y="6772275"/>
            <a:ext cx="0" cy="257175"/>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450" name="Line 354"/>
          <p:cNvSpPr>
            <a:spLocks noChangeShapeType="1"/>
          </p:cNvSpPr>
          <p:nvPr/>
        </p:nvSpPr>
        <p:spPr bwMode="auto">
          <a:xfrm>
            <a:off x="6548438" y="6772275"/>
            <a:ext cx="0" cy="257175"/>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451" name="Line 355"/>
          <p:cNvSpPr>
            <a:spLocks noChangeShapeType="1"/>
          </p:cNvSpPr>
          <p:nvPr/>
        </p:nvSpPr>
        <p:spPr bwMode="auto">
          <a:xfrm>
            <a:off x="6565900" y="6772275"/>
            <a:ext cx="0" cy="257175"/>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452" name="Line 356"/>
          <p:cNvSpPr>
            <a:spLocks noChangeShapeType="1"/>
          </p:cNvSpPr>
          <p:nvPr/>
        </p:nvSpPr>
        <p:spPr bwMode="auto">
          <a:xfrm>
            <a:off x="6583363" y="6772275"/>
            <a:ext cx="0" cy="257175"/>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453" name="Line 357"/>
          <p:cNvSpPr>
            <a:spLocks noChangeShapeType="1"/>
          </p:cNvSpPr>
          <p:nvPr/>
        </p:nvSpPr>
        <p:spPr bwMode="auto">
          <a:xfrm>
            <a:off x="6600825" y="6772275"/>
            <a:ext cx="0" cy="257175"/>
          </a:xfrm>
          <a:prstGeom prst="line">
            <a:avLst/>
          </a:prstGeom>
          <a:noFill/>
          <a:ln w="25400">
            <a:solidFill>
              <a:srgbClr val="737373"/>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454" name="Rectangle 358"/>
          <p:cNvSpPr>
            <a:spLocks noChangeArrowheads="1"/>
          </p:cNvSpPr>
          <p:nvPr/>
        </p:nvSpPr>
        <p:spPr bwMode="auto">
          <a:xfrm>
            <a:off x="6102350" y="6230938"/>
            <a:ext cx="96838" cy="26987"/>
          </a:xfrm>
          <a:prstGeom prst="rect">
            <a:avLst/>
          </a:prstGeom>
          <a:solidFill>
            <a:srgbClr val="DCDCDC"/>
          </a:solidFill>
          <a:ln w="12700">
            <a:solidFill>
              <a:srgbClr val="FFFFFF"/>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455" name="Freeform 359"/>
          <p:cNvSpPr>
            <a:spLocks/>
          </p:cNvSpPr>
          <p:nvPr/>
        </p:nvSpPr>
        <p:spPr bwMode="auto">
          <a:xfrm>
            <a:off x="6102350" y="6229350"/>
            <a:ext cx="100013" cy="31750"/>
          </a:xfrm>
          <a:custGeom>
            <a:avLst/>
            <a:gdLst>
              <a:gd name="T0" fmla="*/ 0 w 63"/>
              <a:gd name="T1" fmla="*/ 20 h 20"/>
              <a:gd name="T2" fmla="*/ 63 w 63"/>
              <a:gd name="T3" fmla="*/ 20 h 20"/>
              <a:gd name="T4" fmla="*/ 63 w 63"/>
              <a:gd name="T5" fmla="*/ 0 h 20"/>
            </a:gdLst>
            <a:ahLst/>
            <a:cxnLst>
              <a:cxn ang="0">
                <a:pos x="T0" y="T1"/>
              </a:cxn>
              <a:cxn ang="0">
                <a:pos x="T2" y="T3"/>
              </a:cxn>
              <a:cxn ang="0">
                <a:pos x="T4" y="T5"/>
              </a:cxn>
            </a:cxnLst>
            <a:rect l="0" t="0" r="r" b="b"/>
            <a:pathLst>
              <a:path w="63" h="20">
                <a:moveTo>
                  <a:pt x="0" y="20"/>
                </a:moveTo>
                <a:lnTo>
                  <a:pt x="63" y="20"/>
                </a:lnTo>
                <a:lnTo>
                  <a:pt x="63" y="0"/>
                </a:lnTo>
              </a:path>
            </a:pathLst>
          </a:custGeom>
          <a:noFill/>
          <a:ln w="12700">
            <a:solidFill>
              <a:srgbClr val="000000"/>
            </a:solidFill>
            <a:round/>
            <a:headEnd type="none" w="med" len="med"/>
            <a:tailEnd type="none" w="med" len="me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456" name="Rectangle 360"/>
          <p:cNvSpPr>
            <a:spLocks noChangeArrowheads="1"/>
          </p:cNvSpPr>
          <p:nvPr/>
        </p:nvSpPr>
        <p:spPr bwMode="auto">
          <a:xfrm>
            <a:off x="6102350" y="6280150"/>
            <a:ext cx="138113" cy="41275"/>
          </a:xfrm>
          <a:prstGeom prst="rect">
            <a:avLst/>
          </a:prstGeom>
          <a:solidFill>
            <a:srgbClr val="DCDCDC"/>
          </a:solidFill>
          <a:ln w="12700">
            <a:solidFill>
              <a:srgbClr val="FFFFFF"/>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457" name="Freeform 361"/>
          <p:cNvSpPr>
            <a:spLocks/>
          </p:cNvSpPr>
          <p:nvPr/>
        </p:nvSpPr>
        <p:spPr bwMode="auto">
          <a:xfrm>
            <a:off x="6102350" y="6280150"/>
            <a:ext cx="141288" cy="42863"/>
          </a:xfrm>
          <a:custGeom>
            <a:avLst/>
            <a:gdLst>
              <a:gd name="T0" fmla="*/ 0 w 89"/>
              <a:gd name="T1" fmla="*/ 27 h 27"/>
              <a:gd name="T2" fmla="*/ 89 w 89"/>
              <a:gd name="T3" fmla="*/ 27 h 27"/>
              <a:gd name="T4" fmla="*/ 89 w 89"/>
              <a:gd name="T5" fmla="*/ 0 h 27"/>
            </a:gdLst>
            <a:ahLst/>
            <a:cxnLst>
              <a:cxn ang="0">
                <a:pos x="T0" y="T1"/>
              </a:cxn>
              <a:cxn ang="0">
                <a:pos x="T2" y="T3"/>
              </a:cxn>
              <a:cxn ang="0">
                <a:pos x="T4" y="T5"/>
              </a:cxn>
            </a:cxnLst>
            <a:rect l="0" t="0" r="r" b="b"/>
            <a:pathLst>
              <a:path w="89" h="27">
                <a:moveTo>
                  <a:pt x="0" y="27"/>
                </a:moveTo>
                <a:lnTo>
                  <a:pt x="89" y="27"/>
                </a:lnTo>
                <a:lnTo>
                  <a:pt x="89" y="0"/>
                </a:lnTo>
              </a:path>
            </a:pathLst>
          </a:custGeom>
          <a:noFill/>
          <a:ln w="12700">
            <a:solidFill>
              <a:srgbClr val="000000"/>
            </a:solidFill>
            <a:round/>
            <a:headEnd type="none" w="med" len="med"/>
            <a:tailEnd type="none" w="med" len="me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458" name="Freeform 362"/>
          <p:cNvSpPr>
            <a:spLocks noChangeArrowheads="1"/>
          </p:cNvSpPr>
          <p:nvPr/>
        </p:nvSpPr>
        <p:spPr bwMode="auto">
          <a:xfrm>
            <a:off x="2449513" y="3446463"/>
            <a:ext cx="3475037" cy="184150"/>
          </a:xfrm>
          <a:custGeom>
            <a:avLst/>
            <a:gdLst>
              <a:gd name="T0" fmla="*/ 6 w 2189"/>
              <a:gd name="T1" fmla="*/ 74 h 116"/>
              <a:gd name="T2" fmla="*/ 0 w 2189"/>
              <a:gd name="T3" fmla="*/ 111 h 116"/>
              <a:gd name="T4" fmla="*/ 1239 w 2189"/>
              <a:gd name="T5" fmla="*/ 116 h 116"/>
              <a:gd name="T6" fmla="*/ 944 w 2189"/>
              <a:gd name="T7" fmla="*/ 39 h 116"/>
              <a:gd name="T8" fmla="*/ 2182 w 2189"/>
              <a:gd name="T9" fmla="*/ 43 h 116"/>
              <a:gd name="T10" fmla="*/ 2189 w 2189"/>
              <a:gd name="T11" fmla="*/ 5 h 116"/>
              <a:gd name="T12" fmla="*/ 489 w 2189"/>
              <a:gd name="T13" fmla="*/ 0 h 116"/>
              <a:gd name="T14" fmla="*/ 780 w 2189"/>
              <a:gd name="T15" fmla="*/ 76 h 116"/>
              <a:gd name="T16" fmla="*/ 6 w 2189"/>
              <a:gd name="T17" fmla="*/ 74 h 1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2189" h="116">
                <a:moveTo>
                  <a:pt x="6" y="74"/>
                </a:moveTo>
                <a:lnTo>
                  <a:pt x="0" y="111"/>
                </a:lnTo>
                <a:lnTo>
                  <a:pt x="1239" y="116"/>
                </a:lnTo>
                <a:lnTo>
                  <a:pt x="944" y="39"/>
                </a:lnTo>
                <a:lnTo>
                  <a:pt x="2182" y="43"/>
                </a:lnTo>
                <a:lnTo>
                  <a:pt x="2189" y="5"/>
                </a:lnTo>
                <a:lnTo>
                  <a:pt x="489" y="0"/>
                </a:lnTo>
                <a:lnTo>
                  <a:pt x="780" y="76"/>
                </a:lnTo>
                <a:lnTo>
                  <a:pt x="6" y="74"/>
                </a:lnTo>
                <a:close/>
              </a:path>
            </a:pathLst>
          </a:custGeom>
          <a:solidFill>
            <a:srgbClr val="919191"/>
          </a:solidFill>
          <a:ln w="12700">
            <a:solidFill>
              <a:srgbClr val="00000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459" name="Freeform 363"/>
          <p:cNvSpPr>
            <a:spLocks noChangeArrowheads="1"/>
          </p:cNvSpPr>
          <p:nvPr/>
        </p:nvSpPr>
        <p:spPr bwMode="auto">
          <a:xfrm>
            <a:off x="3713163" y="3446463"/>
            <a:ext cx="2281237" cy="1281112"/>
          </a:xfrm>
          <a:custGeom>
            <a:avLst/>
            <a:gdLst>
              <a:gd name="T0" fmla="*/ 0 w 1437"/>
              <a:gd name="T1" fmla="*/ 775 h 807"/>
              <a:gd name="T2" fmla="*/ 4 w 1437"/>
              <a:gd name="T3" fmla="*/ 807 h 807"/>
              <a:gd name="T4" fmla="*/ 828 w 1437"/>
              <a:gd name="T5" fmla="*/ 403 h 807"/>
              <a:gd name="T6" fmla="*/ 614 w 1437"/>
              <a:gd name="T7" fmla="*/ 438 h 807"/>
              <a:gd name="T8" fmla="*/ 1437 w 1437"/>
              <a:gd name="T9" fmla="*/ 34 h 807"/>
              <a:gd name="T10" fmla="*/ 1433 w 1437"/>
              <a:gd name="T11" fmla="*/ 0 h 807"/>
              <a:gd name="T12" fmla="*/ 303 w 1437"/>
              <a:gd name="T13" fmla="*/ 556 h 807"/>
              <a:gd name="T14" fmla="*/ 514 w 1437"/>
              <a:gd name="T15" fmla="*/ 522 h 807"/>
              <a:gd name="T16" fmla="*/ 0 w 1437"/>
              <a:gd name="T17" fmla="*/ 775 h 80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1437" h="807">
                <a:moveTo>
                  <a:pt x="0" y="775"/>
                </a:moveTo>
                <a:lnTo>
                  <a:pt x="4" y="807"/>
                </a:lnTo>
                <a:lnTo>
                  <a:pt x="828" y="403"/>
                </a:lnTo>
                <a:lnTo>
                  <a:pt x="614" y="438"/>
                </a:lnTo>
                <a:lnTo>
                  <a:pt x="1437" y="34"/>
                </a:lnTo>
                <a:lnTo>
                  <a:pt x="1433" y="0"/>
                </a:lnTo>
                <a:lnTo>
                  <a:pt x="303" y="556"/>
                </a:lnTo>
                <a:lnTo>
                  <a:pt x="514" y="522"/>
                </a:lnTo>
                <a:lnTo>
                  <a:pt x="0" y="775"/>
                </a:lnTo>
                <a:close/>
              </a:path>
            </a:pathLst>
          </a:custGeom>
          <a:solidFill>
            <a:srgbClr val="919191"/>
          </a:solidFill>
          <a:ln w="12700">
            <a:solidFill>
              <a:srgbClr val="00000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460" name="Freeform 364"/>
          <p:cNvSpPr>
            <a:spLocks noChangeArrowheads="1"/>
          </p:cNvSpPr>
          <p:nvPr/>
        </p:nvSpPr>
        <p:spPr bwMode="auto">
          <a:xfrm>
            <a:off x="4954588" y="6526213"/>
            <a:ext cx="1044575" cy="184150"/>
          </a:xfrm>
          <a:custGeom>
            <a:avLst/>
            <a:gdLst>
              <a:gd name="T0" fmla="*/ 2 w 658"/>
              <a:gd name="T1" fmla="*/ 74 h 116"/>
              <a:gd name="T2" fmla="*/ 0 w 658"/>
              <a:gd name="T3" fmla="*/ 111 h 116"/>
              <a:gd name="T4" fmla="*/ 373 w 658"/>
              <a:gd name="T5" fmla="*/ 116 h 116"/>
              <a:gd name="T6" fmla="*/ 283 w 658"/>
              <a:gd name="T7" fmla="*/ 39 h 116"/>
              <a:gd name="T8" fmla="*/ 656 w 658"/>
              <a:gd name="T9" fmla="*/ 44 h 116"/>
              <a:gd name="T10" fmla="*/ 658 w 658"/>
              <a:gd name="T11" fmla="*/ 5 h 116"/>
              <a:gd name="T12" fmla="*/ 147 w 658"/>
              <a:gd name="T13" fmla="*/ 0 h 116"/>
              <a:gd name="T14" fmla="*/ 234 w 658"/>
              <a:gd name="T15" fmla="*/ 76 h 116"/>
              <a:gd name="T16" fmla="*/ 2 w 658"/>
              <a:gd name="T17" fmla="*/ 74 h 1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658" h="116">
                <a:moveTo>
                  <a:pt x="2" y="74"/>
                </a:moveTo>
                <a:lnTo>
                  <a:pt x="0" y="111"/>
                </a:lnTo>
                <a:lnTo>
                  <a:pt x="373" y="116"/>
                </a:lnTo>
                <a:lnTo>
                  <a:pt x="283" y="39"/>
                </a:lnTo>
                <a:lnTo>
                  <a:pt x="656" y="44"/>
                </a:lnTo>
                <a:lnTo>
                  <a:pt x="658" y="5"/>
                </a:lnTo>
                <a:lnTo>
                  <a:pt x="147" y="0"/>
                </a:lnTo>
                <a:lnTo>
                  <a:pt x="234" y="76"/>
                </a:lnTo>
                <a:lnTo>
                  <a:pt x="2" y="74"/>
                </a:lnTo>
                <a:close/>
              </a:path>
            </a:pathLst>
          </a:custGeom>
          <a:solidFill>
            <a:srgbClr val="919191"/>
          </a:solidFill>
          <a:ln w="12700">
            <a:solidFill>
              <a:srgbClr val="00000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461" name="Text Box 365"/>
          <p:cNvSpPr txBox="1">
            <a:spLocks noChangeArrowheads="1"/>
          </p:cNvSpPr>
          <p:nvPr/>
        </p:nvSpPr>
        <p:spPr bwMode="auto">
          <a:xfrm>
            <a:off x="5854700" y="4117975"/>
            <a:ext cx="966788" cy="64611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25400">
                <a:solidFill>
                  <a:srgbClr val="000000"/>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100">
                <a:solidFill>
                  <a:srgbClr val="000000"/>
                </a:solidFill>
                <a:latin typeface="Arial MT" charset="0"/>
              </a:rPr>
              <a:t>  Web</a:t>
            </a:r>
          </a:p>
          <a:p>
            <a:pPr>
              <a:spcAft>
                <a:spcPct val="15000"/>
              </a:spcAft>
            </a:pPr>
            <a:r>
              <a:rPr lang="en-US" altLang="es-EC" sz="2100">
                <a:solidFill>
                  <a:srgbClr val="000000"/>
                </a:solidFill>
                <a:latin typeface="Arial MT" charset="0"/>
              </a:rPr>
              <a:t>ServerA</a:t>
            </a:r>
          </a:p>
        </p:txBody>
      </p:sp>
      <p:sp>
        <p:nvSpPr>
          <p:cNvPr id="4462" name="Text Box 366"/>
          <p:cNvSpPr txBox="1">
            <a:spLocks noChangeArrowheads="1"/>
          </p:cNvSpPr>
          <p:nvPr/>
        </p:nvSpPr>
        <p:spPr bwMode="auto">
          <a:xfrm>
            <a:off x="5808663" y="7348538"/>
            <a:ext cx="966787" cy="64611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25400">
                <a:solidFill>
                  <a:srgbClr val="000000"/>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100">
                <a:solidFill>
                  <a:srgbClr val="000000"/>
                </a:solidFill>
                <a:latin typeface="Arial MT" charset="0"/>
              </a:rPr>
              <a:t>ftp code</a:t>
            </a:r>
          </a:p>
          <a:p>
            <a:pPr>
              <a:spcAft>
                <a:spcPct val="15000"/>
              </a:spcAft>
            </a:pPr>
            <a:r>
              <a:rPr lang="en-US" altLang="es-EC" sz="2100">
                <a:solidFill>
                  <a:srgbClr val="000000"/>
                </a:solidFill>
                <a:latin typeface="Arial MT" charset="0"/>
              </a:rPr>
              <a:t>ServerB</a:t>
            </a:r>
          </a:p>
        </p:txBody>
      </p:sp>
      <p:sp>
        <p:nvSpPr>
          <p:cNvPr id="4463" name="Freeform 367"/>
          <p:cNvSpPr>
            <a:spLocks noChangeArrowheads="1"/>
          </p:cNvSpPr>
          <p:nvPr/>
        </p:nvSpPr>
        <p:spPr bwMode="auto">
          <a:xfrm>
            <a:off x="2387600" y="4638675"/>
            <a:ext cx="2519363" cy="3276600"/>
          </a:xfrm>
          <a:custGeom>
            <a:avLst/>
            <a:gdLst>
              <a:gd name="T0" fmla="*/ 1463 w 1587"/>
              <a:gd name="T1" fmla="*/ 2064 h 2064"/>
              <a:gd name="T2" fmla="*/ 1587 w 1587"/>
              <a:gd name="T3" fmla="*/ 1841 h 2064"/>
              <a:gd name="T4" fmla="*/ 1587 w 1587"/>
              <a:gd name="T5" fmla="*/ 222 h 2064"/>
              <a:gd name="T6" fmla="*/ 1463 w 1587"/>
              <a:gd name="T7" fmla="*/ 0 h 2064"/>
              <a:gd name="T8" fmla="*/ 124 w 1587"/>
              <a:gd name="T9" fmla="*/ 0 h 2064"/>
              <a:gd name="T10" fmla="*/ 0 w 1587"/>
              <a:gd name="T11" fmla="*/ 222 h 2064"/>
              <a:gd name="T12" fmla="*/ 0 w 1587"/>
              <a:gd name="T13" fmla="*/ 1841 h 2064"/>
              <a:gd name="T14" fmla="*/ 124 w 1587"/>
              <a:gd name="T15" fmla="*/ 2064 h 2064"/>
              <a:gd name="T16" fmla="*/ 1463 w 1587"/>
              <a:gd name="T17" fmla="*/ 2064 h 206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1587" h="2064">
                <a:moveTo>
                  <a:pt x="1463" y="2064"/>
                </a:moveTo>
                <a:cubicBezTo>
                  <a:pt x="1528" y="2053"/>
                  <a:pt x="1581" y="1957"/>
                  <a:pt x="1587" y="1841"/>
                </a:cubicBezTo>
                <a:cubicBezTo>
                  <a:pt x="1587" y="222"/>
                  <a:pt x="1587" y="222"/>
                  <a:pt x="1587" y="222"/>
                </a:cubicBezTo>
                <a:cubicBezTo>
                  <a:pt x="1581" y="106"/>
                  <a:pt x="1528" y="9"/>
                  <a:pt x="1463" y="0"/>
                </a:cubicBezTo>
                <a:cubicBezTo>
                  <a:pt x="124" y="0"/>
                  <a:pt x="124" y="0"/>
                  <a:pt x="124" y="0"/>
                </a:cubicBezTo>
                <a:cubicBezTo>
                  <a:pt x="59" y="9"/>
                  <a:pt x="6" y="106"/>
                  <a:pt x="0" y="222"/>
                </a:cubicBezTo>
                <a:cubicBezTo>
                  <a:pt x="0" y="1841"/>
                  <a:pt x="0" y="1841"/>
                  <a:pt x="0" y="1841"/>
                </a:cubicBezTo>
                <a:cubicBezTo>
                  <a:pt x="6" y="1957"/>
                  <a:pt x="59" y="2053"/>
                  <a:pt x="124" y="2064"/>
                </a:cubicBezTo>
                <a:cubicBezTo>
                  <a:pt x="1463" y="2064"/>
                  <a:pt x="1463" y="2064"/>
                  <a:pt x="1463" y="2064"/>
                </a:cubicBezTo>
                <a:close/>
              </a:path>
            </a:pathLst>
          </a:custGeom>
          <a:solidFill>
            <a:srgbClr val="DCDCDC"/>
          </a:solidFill>
          <a:ln w="12700">
            <a:solidFill>
              <a:srgbClr val="00000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464" name="Text Box 368"/>
          <p:cNvSpPr txBox="1">
            <a:spLocks noChangeArrowheads="1"/>
          </p:cNvSpPr>
          <p:nvPr/>
        </p:nvSpPr>
        <p:spPr bwMode="auto">
          <a:xfrm>
            <a:off x="2889250" y="5568950"/>
            <a:ext cx="1519238" cy="141605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spcAft>
                <a:spcPct val="15000"/>
              </a:spcAft>
            </a:pPr>
            <a:r>
              <a:rPr lang="en-US" altLang="es-EC" sz="1600">
                <a:solidFill>
                  <a:srgbClr val="000000"/>
                </a:solidFill>
                <a:latin typeface="Arial MT" charset="0"/>
              </a:rPr>
              <a:t> </a:t>
            </a:r>
          </a:p>
        </p:txBody>
      </p:sp>
      <p:sp>
        <p:nvSpPr>
          <p:cNvPr id="4465" name="Text Box 369"/>
          <p:cNvSpPr txBox="1">
            <a:spLocks noChangeArrowheads="1"/>
          </p:cNvSpPr>
          <p:nvPr/>
        </p:nvSpPr>
        <p:spPr bwMode="auto">
          <a:xfrm>
            <a:off x="2484438" y="6149975"/>
            <a:ext cx="1627187" cy="30638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100">
                <a:solidFill>
                  <a:srgbClr val="000000"/>
                </a:solidFill>
                <a:latin typeface="Arial MT" charset="0"/>
              </a:rPr>
              <a:t>ftp to ServerB</a:t>
            </a:r>
          </a:p>
        </p:txBody>
      </p:sp>
      <p:sp>
        <p:nvSpPr>
          <p:cNvPr id="4466" name="Text Box 370"/>
          <p:cNvSpPr txBox="1">
            <a:spLocks noChangeArrowheads="1"/>
          </p:cNvSpPr>
          <p:nvPr/>
        </p:nvSpPr>
        <p:spPr bwMode="auto">
          <a:xfrm>
            <a:off x="2513013" y="4860925"/>
            <a:ext cx="2068512" cy="6477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100">
                <a:solidFill>
                  <a:srgbClr val="000000"/>
                </a:solidFill>
                <a:latin typeface="Arial MT" charset="0"/>
              </a:rPr>
              <a:t>// RSU control file</a:t>
            </a:r>
          </a:p>
          <a:p>
            <a:pPr>
              <a:spcAft>
                <a:spcPct val="15000"/>
              </a:spcAft>
            </a:pPr>
            <a:r>
              <a:rPr lang="en-US" altLang="es-EC" sz="2100">
                <a:solidFill>
                  <a:srgbClr val="000000"/>
                </a:solidFill>
                <a:latin typeface="Arial MT" charset="0"/>
              </a:rPr>
              <a:t>//</a:t>
            </a:r>
          </a:p>
        </p:txBody>
      </p:sp>
      <p:sp>
        <p:nvSpPr>
          <p:cNvPr id="4467" name="Text Box 371"/>
          <p:cNvSpPr txBox="1">
            <a:spLocks noChangeArrowheads="1"/>
          </p:cNvSpPr>
          <p:nvPr/>
        </p:nvSpPr>
        <p:spPr bwMode="auto">
          <a:xfrm>
            <a:off x="2505075" y="5414963"/>
            <a:ext cx="80963" cy="6572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100">
                <a:solidFill>
                  <a:srgbClr val="000000"/>
                </a:solidFill>
                <a:latin typeface="Arial MT" charset="0"/>
              </a:rPr>
              <a:t>.</a:t>
            </a:r>
          </a:p>
          <a:p>
            <a:pPr>
              <a:spcAft>
                <a:spcPct val="15000"/>
              </a:spcAft>
            </a:pPr>
            <a:r>
              <a:rPr lang="en-US" altLang="es-EC" sz="2100">
                <a:solidFill>
                  <a:srgbClr val="000000"/>
                </a:solidFill>
                <a:latin typeface="Arial MT" charset="0"/>
              </a:rPr>
              <a:t>.</a:t>
            </a:r>
          </a:p>
        </p:txBody>
      </p:sp>
      <p:sp>
        <p:nvSpPr>
          <p:cNvPr id="4468" name="Text Box 372"/>
          <p:cNvSpPr txBox="1">
            <a:spLocks noChangeArrowheads="1"/>
          </p:cNvSpPr>
          <p:nvPr/>
        </p:nvSpPr>
        <p:spPr bwMode="auto">
          <a:xfrm>
            <a:off x="2497138" y="6635750"/>
            <a:ext cx="2301875" cy="98901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FFFFFF"/>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100">
                <a:solidFill>
                  <a:srgbClr val="000000"/>
                </a:solidFill>
                <a:latin typeface="Arial MT" charset="0"/>
              </a:rPr>
              <a:t>.</a:t>
            </a:r>
          </a:p>
          <a:p>
            <a:pPr>
              <a:spcAft>
                <a:spcPct val="15000"/>
              </a:spcAft>
            </a:pPr>
            <a:r>
              <a:rPr lang="en-US" altLang="es-EC" sz="2100">
                <a:solidFill>
                  <a:srgbClr val="000000"/>
                </a:solidFill>
                <a:latin typeface="Arial MT" charset="0"/>
              </a:rPr>
              <a:t>.</a:t>
            </a:r>
          </a:p>
          <a:p>
            <a:pPr>
              <a:spcAft>
                <a:spcPct val="15000"/>
              </a:spcAft>
            </a:pPr>
            <a:r>
              <a:rPr lang="en-US" altLang="es-EC" sz="2100">
                <a:solidFill>
                  <a:srgbClr val="000000"/>
                </a:solidFill>
                <a:latin typeface="Arial MT" charset="0"/>
              </a:rPr>
              <a:t>Run install program</a:t>
            </a:r>
          </a:p>
        </p:txBody>
      </p:sp>
      <p:sp>
        <p:nvSpPr>
          <p:cNvPr id="4469" name="Freeform 373"/>
          <p:cNvSpPr>
            <a:spLocks noChangeArrowheads="1"/>
          </p:cNvSpPr>
          <p:nvPr/>
        </p:nvSpPr>
        <p:spPr bwMode="auto">
          <a:xfrm>
            <a:off x="1917700" y="4219575"/>
            <a:ext cx="341313" cy="2841625"/>
          </a:xfrm>
          <a:custGeom>
            <a:avLst/>
            <a:gdLst>
              <a:gd name="T0" fmla="*/ 162 w 215"/>
              <a:gd name="T1" fmla="*/ 1790 h 1790"/>
              <a:gd name="T2" fmla="*/ 215 w 215"/>
              <a:gd name="T3" fmla="*/ 1772 h 1790"/>
              <a:gd name="T4" fmla="*/ 53 w 215"/>
              <a:gd name="T5" fmla="*/ 0 h 1790"/>
              <a:gd name="T6" fmla="*/ 0 w 215"/>
              <a:gd name="T7" fmla="*/ 18 h 1790"/>
            </a:gdLst>
            <a:ahLst/>
            <a:cxnLst>
              <a:cxn ang="0">
                <a:pos x="T0" y="T1"/>
              </a:cxn>
              <a:cxn ang="0">
                <a:pos x="T2" y="T3"/>
              </a:cxn>
              <a:cxn ang="0">
                <a:pos x="T4" y="T5"/>
              </a:cxn>
              <a:cxn ang="0">
                <a:pos x="T6" y="T7"/>
              </a:cxn>
            </a:cxnLst>
            <a:rect l="0" t="0" r="r" b="b"/>
            <a:pathLst>
              <a:path w="215" h="1790">
                <a:moveTo>
                  <a:pt x="162" y="1790"/>
                </a:moveTo>
                <a:lnTo>
                  <a:pt x="215" y="1772"/>
                </a:lnTo>
                <a:lnTo>
                  <a:pt x="53" y="0"/>
                </a:lnTo>
                <a:lnTo>
                  <a:pt x="0" y="18"/>
                </a:lnTo>
                <a:close/>
              </a:path>
            </a:pathLst>
          </a:custGeom>
          <a:solidFill>
            <a:srgbClr val="919191"/>
          </a:solidFill>
          <a:ln w="12700">
            <a:solidFill>
              <a:srgbClr val="00000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Tree>
  </p:cSld>
  <p:clrMapOvr>
    <a:overrideClrMapping bg1="lt1" tx1="dk1" bg2="lt2" tx2="dk2" accent1="accent1" accent2="accent2" accent3="accent3" accent4="accent4" accent5="accent5" accent6="accent6" hlink="hlink" folHlink="folHlink"/>
  </p:clrMapOvr>
</p:sld>
</file>

<file path=ppt/slides/slide4.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5123" name="Line 3"/>
          <p:cNvSpPr>
            <a:spLocks noChangeShapeType="1"/>
          </p:cNvSpPr>
          <p:nvPr/>
        </p:nvSpPr>
        <p:spPr bwMode="auto">
          <a:xfrm flipV="1">
            <a:off x="1027113" y="1476375"/>
            <a:ext cx="1587" cy="7921625"/>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24" name="Line 4"/>
          <p:cNvSpPr>
            <a:spLocks noChangeShapeType="1"/>
          </p:cNvSpPr>
          <p:nvPr/>
        </p:nvSpPr>
        <p:spPr bwMode="auto">
          <a:xfrm flipH="1">
            <a:off x="2998788" y="1446213"/>
            <a:ext cx="3948112" cy="0"/>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25" name="Freeform 5"/>
          <p:cNvSpPr>
            <a:spLocks noChangeArrowheads="1"/>
          </p:cNvSpPr>
          <p:nvPr/>
        </p:nvSpPr>
        <p:spPr bwMode="auto">
          <a:xfrm>
            <a:off x="1190625" y="965200"/>
            <a:ext cx="147638" cy="455613"/>
          </a:xfrm>
          <a:custGeom>
            <a:avLst/>
            <a:gdLst>
              <a:gd name="T0" fmla="*/ 2 w 93"/>
              <a:gd name="T1" fmla="*/ 287 h 287"/>
              <a:gd name="T2" fmla="*/ 93 w 93"/>
              <a:gd name="T3" fmla="*/ 216 h 287"/>
              <a:gd name="T4" fmla="*/ 93 w 93"/>
              <a:gd name="T5" fmla="*/ 0 h 287"/>
              <a:gd name="T6" fmla="*/ 0 w 93"/>
              <a:gd name="T7" fmla="*/ 65 h 287"/>
            </a:gdLst>
            <a:ahLst/>
            <a:cxnLst>
              <a:cxn ang="0">
                <a:pos x="T0" y="T1"/>
              </a:cxn>
              <a:cxn ang="0">
                <a:pos x="T2" y="T3"/>
              </a:cxn>
              <a:cxn ang="0">
                <a:pos x="T4" y="T5"/>
              </a:cxn>
              <a:cxn ang="0">
                <a:pos x="T6" y="T7"/>
              </a:cxn>
            </a:cxnLst>
            <a:rect l="0" t="0" r="r" b="b"/>
            <a:pathLst>
              <a:path w="93" h="287">
                <a:moveTo>
                  <a:pt x="2" y="287"/>
                </a:moveTo>
                <a:lnTo>
                  <a:pt x="93" y="216"/>
                </a:lnTo>
                <a:lnTo>
                  <a:pt x="93" y="0"/>
                </a:lnTo>
                <a:lnTo>
                  <a:pt x="0" y="65"/>
                </a:lnTo>
                <a:close/>
              </a:path>
            </a:pathLst>
          </a:custGeom>
          <a:gradFill rotWithShape="0">
            <a:gsLst>
              <a:gs pos="0">
                <a:srgbClr val="C0C0C0"/>
              </a:gs>
              <a:gs pos="100000">
                <a:srgbClr val="444444"/>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26" name="Freeform 6"/>
          <p:cNvSpPr>
            <a:spLocks noChangeArrowheads="1"/>
          </p:cNvSpPr>
          <p:nvPr/>
        </p:nvSpPr>
        <p:spPr bwMode="auto">
          <a:xfrm>
            <a:off x="850900" y="1041400"/>
            <a:ext cx="341313" cy="381000"/>
          </a:xfrm>
          <a:custGeom>
            <a:avLst/>
            <a:gdLst>
              <a:gd name="T0" fmla="*/ 0 w 215"/>
              <a:gd name="T1" fmla="*/ 0 h 240"/>
              <a:gd name="T2" fmla="*/ 215 w 215"/>
              <a:gd name="T3" fmla="*/ 17 h 240"/>
              <a:gd name="T4" fmla="*/ 215 w 215"/>
              <a:gd name="T5" fmla="*/ 240 h 240"/>
              <a:gd name="T6" fmla="*/ 0 w 215"/>
              <a:gd name="T7" fmla="*/ 217 h 240"/>
            </a:gdLst>
            <a:ahLst/>
            <a:cxnLst>
              <a:cxn ang="0">
                <a:pos x="T0" y="T1"/>
              </a:cxn>
              <a:cxn ang="0">
                <a:pos x="T2" y="T3"/>
              </a:cxn>
              <a:cxn ang="0">
                <a:pos x="T4" y="T5"/>
              </a:cxn>
              <a:cxn ang="0">
                <a:pos x="T6" y="T7"/>
              </a:cxn>
            </a:cxnLst>
            <a:rect l="0" t="0" r="r" b="b"/>
            <a:pathLst>
              <a:path w="215" h="240">
                <a:moveTo>
                  <a:pt x="0" y="0"/>
                </a:moveTo>
                <a:lnTo>
                  <a:pt x="215" y="17"/>
                </a:lnTo>
                <a:lnTo>
                  <a:pt x="215" y="240"/>
                </a:lnTo>
                <a:lnTo>
                  <a:pt x="0" y="217"/>
                </a:lnTo>
                <a:close/>
              </a:path>
            </a:pathLst>
          </a:custGeom>
          <a:solidFill>
            <a:srgbClr val="444444"/>
          </a:solidFill>
          <a:ln w="12700">
            <a:solidFill>
              <a:srgbClr val="44444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27" name="Freeform 7"/>
          <p:cNvSpPr>
            <a:spLocks noChangeArrowheads="1"/>
          </p:cNvSpPr>
          <p:nvPr/>
        </p:nvSpPr>
        <p:spPr bwMode="auto">
          <a:xfrm>
            <a:off x="887413" y="1085850"/>
            <a:ext cx="265112" cy="288925"/>
          </a:xfrm>
          <a:custGeom>
            <a:avLst/>
            <a:gdLst>
              <a:gd name="T0" fmla="*/ 0 w 167"/>
              <a:gd name="T1" fmla="*/ 0 h 182"/>
              <a:gd name="T2" fmla="*/ 167 w 167"/>
              <a:gd name="T3" fmla="*/ 13 h 182"/>
              <a:gd name="T4" fmla="*/ 166 w 167"/>
              <a:gd name="T5" fmla="*/ 182 h 182"/>
              <a:gd name="T6" fmla="*/ 0 w 167"/>
              <a:gd name="T7" fmla="*/ 164 h 182"/>
            </a:gdLst>
            <a:ahLst/>
            <a:cxnLst>
              <a:cxn ang="0">
                <a:pos x="T0" y="T1"/>
              </a:cxn>
              <a:cxn ang="0">
                <a:pos x="T2" y="T3"/>
              </a:cxn>
              <a:cxn ang="0">
                <a:pos x="T4" y="T5"/>
              </a:cxn>
              <a:cxn ang="0">
                <a:pos x="T6" y="T7"/>
              </a:cxn>
            </a:cxnLst>
            <a:rect l="0" t="0" r="r" b="b"/>
            <a:pathLst>
              <a:path w="167" h="182">
                <a:moveTo>
                  <a:pt x="0" y="0"/>
                </a:moveTo>
                <a:lnTo>
                  <a:pt x="167" y="13"/>
                </a:lnTo>
                <a:lnTo>
                  <a:pt x="166" y="182"/>
                </a:lnTo>
                <a:lnTo>
                  <a:pt x="0" y="164"/>
                </a:lnTo>
                <a:close/>
              </a:path>
            </a:pathLst>
          </a:custGeom>
          <a:gradFill rotWithShape="0">
            <a:gsLst>
              <a:gs pos="0">
                <a:srgbClr val="F0F0F0"/>
              </a:gs>
              <a:gs pos="100000">
                <a:srgbClr val="444444"/>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28" name="Freeform 8"/>
          <p:cNvSpPr>
            <a:spLocks noChangeArrowheads="1"/>
          </p:cNvSpPr>
          <p:nvPr/>
        </p:nvSpPr>
        <p:spPr bwMode="auto">
          <a:xfrm>
            <a:off x="855663" y="947738"/>
            <a:ext cx="482600" cy="117475"/>
          </a:xfrm>
          <a:custGeom>
            <a:avLst/>
            <a:gdLst>
              <a:gd name="T0" fmla="*/ 213 w 304"/>
              <a:gd name="T1" fmla="*/ 74 h 74"/>
              <a:gd name="T2" fmla="*/ 304 w 304"/>
              <a:gd name="T3" fmla="*/ 10 h 74"/>
              <a:gd name="T4" fmla="*/ 117 w 304"/>
              <a:gd name="T5" fmla="*/ 0 h 74"/>
              <a:gd name="T6" fmla="*/ 0 w 304"/>
              <a:gd name="T7" fmla="*/ 59 h 74"/>
            </a:gdLst>
            <a:ahLst/>
            <a:cxnLst>
              <a:cxn ang="0">
                <a:pos x="T0" y="T1"/>
              </a:cxn>
              <a:cxn ang="0">
                <a:pos x="T2" y="T3"/>
              </a:cxn>
              <a:cxn ang="0">
                <a:pos x="T4" y="T5"/>
              </a:cxn>
              <a:cxn ang="0">
                <a:pos x="T6" y="T7"/>
              </a:cxn>
            </a:cxnLst>
            <a:rect l="0" t="0" r="r" b="b"/>
            <a:pathLst>
              <a:path w="304" h="74">
                <a:moveTo>
                  <a:pt x="213" y="74"/>
                </a:moveTo>
                <a:lnTo>
                  <a:pt x="304" y="10"/>
                </a:lnTo>
                <a:lnTo>
                  <a:pt x="117" y="0"/>
                </a:lnTo>
                <a:lnTo>
                  <a:pt x="0" y="59"/>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29" name="Text Box 9"/>
          <p:cNvSpPr txBox="1">
            <a:spLocks noChangeArrowheads="1"/>
          </p:cNvSpPr>
          <p:nvPr/>
        </p:nvSpPr>
        <p:spPr bwMode="auto">
          <a:xfrm>
            <a:off x="927100" y="1073150"/>
            <a:ext cx="184150"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44444"/>
                </a:solidFill>
              </a:rPr>
              <a:t>T</a:t>
            </a:r>
          </a:p>
        </p:txBody>
      </p:sp>
      <p:sp>
        <p:nvSpPr>
          <p:cNvPr id="5130" name="Freeform 10"/>
          <p:cNvSpPr>
            <a:spLocks noChangeArrowheads="1"/>
          </p:cNvSpPr>
          <p:nvPr/>
        </p:nvSpPr>
        <p:spPr bwMode="auto">
          <a:xfrm>
            <a:off x="1268413" y="971550"/>
            <a:ext cx="469900" cy="133350"/>
          </a:xfrm>
          <a:custGeom>
            <a:avLst/>
            <a:gdLst>
              <a:gd name="T0" fmla="*/ 182 w 296"/>
              <a:gd name="T1" fmla="*/ 84 h 84"/>
              <a:gd name="T2" fmla="*/ 296 w 296"/>
              <a:gd name="T3" fmla="*/ 24 h 84"/>
              <a:gd name="T4" fmla="*/ 118 w 296"/>
              <a:gd name="T5" fmla="*/ 0 h 84"/>
              <a:gd name="T6" fmla="*/ 0 w 296"/>
              <a:gd name="T7" fmla="*/ 54 h 84"/>
            </a:gdLst>
            <a:ahLst/>
            <a:cxnLst>
              <a:cxn ang="0">
                <a:pos x="T0" y="T1"/>
              </a:cxn>
              <a:cxn ang="0">
                <a:pos x="T2" y="T3"/>
              </a:cxn>
              <a:cxn ang="0">
                <a:pos x="T4" y="T5"/>
              </a:cxn>
              <a:cxn ang="0">
                <a:pos x="T6" y="T7"/>
              </a:cxn>
            </a:cxnLst>
            <a:rect l="0" t="0" r="r" b="b"/>
            <a:pathLst>
              <a:path w="296" h="84">
                <a:moveTo>
                  <a:pt x="182" y="84"/>
                </a:moveTo>
                <a:lnTo>
                  <a:pt x="296" y="24"/>
                </a:lnTo>
                <a:lnTo>
                  <a:pt x="118" y="0"/>
                </a:lnTo>
                <a:lnTo>
                  <a:pt x="0" y="5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31" name="Freeform 11"/>
          <p:cNvSpPr>
            <a:spLocks noChangeArrowheads="1"/>
          </p:cNvSpPr>
          <p:nvPr/>
        </p:nvSpPr>
        <p:spPr bwMode="auto">
          <a:xfrm>
            <a:off x="1539875" y="1012825"/>
            <a:ext cx="195263" cy="423863"/>
          </a:xfrm>
          <a:custGeom>
            <a:avLst/>
            <a:gdLst>
              <a:gd name="T0" fmla="*/ 0 w 123"/>
              <a:gd name="T1" fmla="*/ 267 h 267"/>
              <a:gd name="T2" fmla="*/ 110 w 123"/>
              <a:gd name="T3" fmla="*/ 209 h 267"/>
              <a:gd name="T4" fmla="*/ 123 w 123"/>
              <a:gd name="T5" fmla="*/ 0 h 267"/>
              <a:gd name="T6" fmla="*/ 6 w 123"/>
              <a:gd name="T7" fmla="*/ 55 h 267"/>
            </a:gdLst>
            <a:ahLst/>
            <a:cxnLst>
              <a:cxn ang="0">
                <a:pos x="T0" y="T1"/>
              </a:cxn>
              <a:cxn ang="0">
                <a:pos x="T2" y="T3"/>
              </a:cxn>
              <a:cxn ang="0">
                <a:pos x="T4" y="T5"/>
              </a:cxn>
              <a:cxn ang="0">
                <a:pos x="T6" y="T7"/>
              </a:cxn>
            </a:cxnLst>
            <a:rect l="0" t="0" r="r" b="b"/>
            <a:pathLst>
              <a:path w="123" h="267">
                <a:moveTo>
                  <a:pt x="0" y="267"/>
                </a:moveTo>
                <a:lnTo>
                  <a:pt x="110" y="209"/>
                </a:lnTo>
                <a:lnTo>
                  <a:pt x="123" y="0"/>
                </a:lnTo>
                <a:lnTo>
                  <a:pt x="6" y="55"/>
                </a:lnTo>
                <a:close/>
              </a:path>
            </a:pathLst>
          </a:custGeom>
          <a:gradFill rotWithShape="0">
            <a:gsLst>
              <a:gs pos="0">
                <a:srgbClr val="C0C0C0"/>
              </a:gs>
              <a:gs pos="100000">
                <a:srgbClr val="737373"/>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32" name="Freeform 12"/>
          <p:cNvSpPr>
            <a:spLocks noChangeArrowheads="1"/>
          </p:cNvSpPr>
          <p:nvPr/>
        </p:nvSpPr>
        <p:spPr bwMode="auto">
          <a:xfrm>
            <a:off x="1258888" y="1057275"/>
            <a:ext cx="292100" cy="381000"/>
          </a:xfrm>
          <a:custGeom>
            <a:avLst/>
            <a:gdLst>
              <a:gd name="T0" fmla="*/ 6 w 184"/>
              <a:gd name="T1" fmla="*/ 0 h 240"/>
              <a:gd name="T2" fmla="*/ 184 w 184"/>
              <a:gd name="T3" fmla="*/ 28 h 240"/>
              <a:gd name="T4" fmla="*/ 177 w 184"/>
              <a:gd name="T5" fmla="*/ 240 h 240"/>
              <a:gd name="T6" fmla="*/ 0 w 184"/>
              <a:gd name="T7" fmla="*/ 205 h 240"/>
            </a:gdLst>
            <a:ahLst/>
            <a:cxnLst>
              <a:cxn ang="0">
                <a:pos x="T0" y="T1"/>
              </a:cxn>
              <a:cxn ang="0">
                <a:pos x="T2" y="T3"/>
              </a:cxn>
              <a:cxn ang="0">
                <a:pos x="T4" y="T5"/>
              </a:cxn>
              <a:cxn ang="0">
                <a:pos x="T6" y="T7"/>
              </a:cxn>
            </a:cxnLst>
            <a:rect l="0" t="0" r="r" b="b"/>
            <a:pathLst>
              <a:path w="184" h="240">
                <a:moveTo>
                  <a:pt x="6" y="0"/>
                </a:moveTo>
                <a:lnTo>
                  <a:pt x="184" y="28"/>
                </a:lnTo>
                <a:lnTo>
                  <a:pt x="177" y="240"/>
                </a:lnTo>
                <a:lnTo>
                  <a:pt x="0" y="205"/>
                </a:lnTo>
                <a:close/>
              </a:path>
            </a:pathLst>
          </a:custGeom>
          <a:solidFill>
            <a:srgbClr val="B4B4B4"/>
          </a:soli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33" name="Freeform 13"/>
          <p:cNvSpPr>
            <a:spLocks noChangeArrowheads="1"/>
          </p:cNvSpPr>
          <p:nvPr/>
        </p:nvSpPr>
        <p:spPr bwMode="auto">
          <a:xfrm>
            <a:off x="1296988" y="1103313"/>
            <a:ext cx="212725" cy="292100"/>
          </a:xfrm>
          <a:custGeom>
            <a:avLst/>
            <a:gdLst>
              <a:gd name="T0" fmla="*/ 7 w 134"/>
              <a:gd name="T1" fmla="*/ 0 h 184"/>
              <a:gd name="T2" fmla="*/ 134 w 134"/>
              <a:gd name="T3" fmla="*/ 23 h 184"/>
              <a:gd name="T4" fmla="*/ 129 w 134"/>
              <a:gd name="T5" fmla="*/ 184 h 184"/>
              <a:gd name="T6" fmla="*/ 0 w 134"/>
              <a:gd name="T7" fmla="*/ 156 h 184"/>
            </a:gdLst>
            <a:ahLst/>
            <a:cxnLst>
              <a:cxn ang="0">
                <a:pos x="T0" y="T1"/>
              </a:cxn>
              <a:cxn ang="0">
                <a:pos x="T2" y="T3"/>
              </a:cxn>
              <a:cxn ang="0">
                <a:pos x="T4" y="T5"/>
              </a:cxn>
              <a:cxn ang="0">
                <a:pos x="T6" y="T7"/>
              </a:cxn>
            </a:cxnLst>
            <a:rect l="0" t="0" r="r" b="b"/>
            <a:pathLst>
              <a:path w="134" h="184">
                <a:moveTo>
                  <a:pt x="7" y="0"/>
                </a:moveTo>
                <a:lnTo>
                  <a:pt x="134" y="23"/>
                </a:lnTo>
                <a:lnTo>
                  <a:pt x="129" y="184"/>
                </a:lnTo>
                <a:lnTo>
                  <a:pt x="0" y="156"/>
                </a:lnTo>
                <a:close/>
              </a:path>
            </a:pathLst>
          </a:custGeom>
          <a:gradFill rotWithShape="0">
            <a:gsLst>
              <a:gs pos="0">
                <a:srgbClr val="B4B4B4"/>
              </a:gs>
              <a:gs pos="100000">
                <a:srgbClr val="F0F0F0"/>
              </a:gs>
            </a:gsLst>
            <a:path path="rect">
              <a:fillToRect t="100000" r="100000"/>
            </a:path>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34" name="Text Box 14"/>
          <p:cNvSpPr txBox="1">
            <a:spLocks noChangeArrowheads="1"/>
          </p:cNvSpPr>
          <p:nvPr/>
        </p:nvSpPr>
        <p:spPr bwMode="auto">
          <a:xfrm>
            <a:off x="1298575" y="1082675"/>
            <a:ext cx="200025" cy="30956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B4B4B4"/>
                </a:solidFill>
              </a:rPr>
              <a:t>C</a:t>
            </a:r>
          </a:p>
        </p:txBody>
      </p:sp>
      <p:sp>
        <p:nvSpPr>
          <p:cNvPr id="5135" name="Freeform 15"/>
          <p:cNvSpPr>
            <a:spLocks noChangeArrowheads="1"/>
          </p:cNvSpPr>
          <p:nvPr/>
        </p:nvSpPr>
        <p:spPr bwMode="auto">
          <a:xfrm>
            <a:off x="2101850" y="1049338"/>
            <a:ext cx="550863" cy="142875"/>
          </a:xfrm>
          <a:custGeom>
            <a:avLst/>
            <a:gdLst>
              <a:gd name="T0" fmla="*/ 213 w 347"/>
              <a:gd name="T1" fmla="*/ 90 h 90"/>
              <a:gd name="T2" fmla="*/ 347 w 347"/>
              <a:gd name="T3" fmla="*/ 25 h 90"/>
              <a:gd name="T4" fmla="*/ 140 w 347"/>
              <a:gd name="T5" fmla="*/ 0 h 90"/>
              <a:gd name="T6" fmla="*/ 0 w 347"/>
              <a:gd name="T7" fmla="*/ 58 h 90"/>
            </a:gdLst>
            <a:ahLst/>
            <a:cxnLst>
              <a:cxn ang="0">
                <a:pos x="T0" y="T1"/>
              </a:cxn>
              <a:cxn ang="0">
                <a:pos x="T2" y="T3"/>
              </a:cxn>
              <a:cxn ang="0">
                <a:pos x="T4" y="T5"/>
              </a:cxn>
              <a:cxn ang="0">
                <a:pos x="T6" y="T7"/>
              </a:cxn>
            </a:cxnLst>
            <a:rect l="0" t="0" r="r" b="b"/>
            <a:pathLst>
              <a:path w="347" h="90">
                <a:moveTo>
                  <a:pt x="213" y="90"/>
                </a:moveTo>
                <a:lnTo>
                  <a:pt x="347" y="25"/>
                </a:lnTo>
                <a:lnTo>
                  <a:pt x="140" y="0"/>
                </a:lnTo>
                <a:lnTo>
                  <a:pt x="0" y="58"/>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36" name="Freeform 16"/>
          <p:cNvSpPr>
            <a:spLocks noChangeArrowheads="1"/>
          </p:cNvSpPr>
          <p:nvPr/>
        </p:nvSpPr>
        <p:spPr bwMode="auto">
          <a:xfrm>
            <a:off x="2435225" y="1087438"/>
            <a:ext cx="217488" cy="454025"/>
          </a:xfrm>
          <a:custGeom>
            <a:avLst/>
            <a:gdLst>
              <a:gd name="T0" fmla="*/ 7 w 137"/>
              <a:gd name="T1" fmla="*/ 286 h 286"/>
              <a:gd name="T2" fmla="*/ 137 w 137"/>
              <a:gd name="T3" fmla="*/ 189 h 286"/>
              <a:gd name="T4" fmla="*/ 136 w 137"/>
              <a:gd name="T5" fmla="*/ 0 h 286"/>
              <a:gd name="T6" fmla="*/ 0 w 137"/>
              <a:gd name="T7" fmla="*/ 66 h 286"/>
            </a:gdLst>
            <a:ahLst/>
            <a:cxnLst>
              <a:cxn ang="0">
                <a:pos x="T0" y="T1"/>
              </a:cxn>
              <a:cxn ang="0">
                <a:pos x="T2" y="T3"/>
              </a:cxn>
              <a:cxn ang="0">
                <a:pos x="T4" y="T5"/>
              </a:cxn>
              <a:cxn ang="0">
                <a:pos x="T6" y="T7"/>
              </a:cxn>
            </a:cxnLst>
            <a:rect l="0" t="0" r="r" b="b"/>
            <a:pathLst>
              <a:path w="137" h="286">
                <a:moveTo>
                  <a:pt x="7" y="286"/>
                </a:moveTo>
                <a:lnTo>
                  <a:pt x="137" y="189"/>
                </a:lnTo>
                <a:lnTo>
                  <a:pt x="136" y="0"/>
                </a:lnTo>
                <a:lnTo>
                  <a:pt x="0" y="66"/>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37" name="Freeform 17"/>
          <p:cNvSpPr>
            <a:spLocks noChangeArrowheads="1"/>
          </p:cNvSpPr>
          <p:nvPr/>
        </p:nvSpPr>
        <p:spPr bwMode="auto">
          <a:xfrm>
            <a:off x="2098675" y="1143000"/>
            <a:ext cx="338138" cy="422275"/>
          </a:xfrm>
          <a:custGeom>
            <a:avLst/>
            <a:gdLst>
              <a:gd name="T0" fmla="*/ 0 w 213"/>
              <a:gd name="T1" fmla="*/ 0 h 266"/>
              <a:gd name="T2" fmla="*/ 213 w 213"/>
              <a:gd name="T3" fmla="*/ 32 h 266"/>
              <a:gd name="T4" fmla="*/ 213 w 213"/>
              <a:gd name="T5" fmla="*/ 266 h 266"/>
              <a:gd name="T6" fmla="*/ 0 w 213"/>
              <a:gd name="T7" fmla="*/ 228 h 266"/>
            </a:gdLst>
            <a:ahLst/>
            <a:cxnLst>
              <a:cxn ang="0">
                <a:pos x="T0" y="T1"/>
              </a:cxn>
              <a:cxn ang="0">
                <a:pos x="T2" y="T3"/>
              </a:cxn>
              <a:cxn ang="0">
                <a:pos x="T4" y="T5"/>
              </a:cxn>
              <a:cxn ang="0">
                <a:pos x="T6" y="T7"/>
              </a:cxn>
            </a:cxnLst>
            <a:rect l="0" t="0" r="r" b="b"/>
            <a:pathLst>
              <a:path w="213" h="266">
                <a:moveTo>
                  <a:pt x="0" y="0"/>
                </a:moveTo>
                <a:lnTo>
                  <a:pt x="213" y="32"/>
                </a:lnTo>
                <a:lnTo>
                  <a:pt x="213" y="266"/>
                </a:lnTo>
                <a:lnTo>
                  <a:pt x="0" y="228"/>
                </a:lnTo>
                <a:close/>
              </a:path>
            </a:pathLst>
          </a:custGeom>
          <a:solidFill>
            <a:srgbClr val="737373"/>
          </a:solidFill>
          <a:ln w="12700">
            <a:solidFill>
              <a:srgbClr val="737373"/>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38" name="Freeform 18"/>
          <p:cNvSpPr>
            <a:spLocks noChangeArrowheads="1"/>
          </p:cNvSpPr>
          <p:nvPr/>
        </p:nvSpPr>
        <p:spPr bwMode="auto">
          <a:xfrm>
            <a:off x="2138363" y="1196975"/>
            <a:ext cx="249237" cy="311150"/>
          </a:xfrm>
          <a:custGeom>
            <a:avLst/>
            <a:gdLst>
              <a:gd name="T0" fmla="*/ 0 w 157"/>
              <a:gd name="T1" fmla="*/ 0 h 196"/>
              <a:gd name="T2" fmla="*/ 156 w 157"/>
              <a:gd name="T3" fmla="*/ 23 h 196"/>
              <a:gd name="T4" fmla="*/ 157 w 157"/>
              <a:gd name="T5" fmla="*/ 196 h 196"/>
              <a:gd name="T6" fmla="*/ 1 w 157"/>
              <a:gd name="T7" fmla="*/ 167 h 196"/>
            </a:gdLst>
            <a:ahLst/>
            <a:cxnLst>
              <a:cxn ang="0">
                <a:pos x="T0" y="T1"/>
              </a:cxn>
              <a:cxn ang="0">
                <a:pos x="T2" y="T3"/>
              </a:cxn>
              <a:cxn ang="0">
                <a:pos x="T4" y="T5"/>
              </a:cxn>
              <a:cxn ang="0">
                <a:pos x="T6" y="T7"/>
              </a:cxn>
            </a:cxnLst>
            <a:rect l="0" t="0" r="r" b="b"/>
            <a:pathLst>
              <a:path w="157" h="196">
                <a:moveTo>
                  <a:pt x="0" y="0"/>
                </a:moveTo>
                <a:lnTo>
                  <a:pt x="156" y="23"/>
                </a:lnTo>
                <a:lnTo>
                  <a:pt x="157" y="196"/>
                </a:lnTo>
                <a:lnTo>
                  <a:pt x="1" y="167"/>
                </a:lnTo>
                <a:close/>
              </a:path>
            </a:pathLst>
          </a:custGeom>
          <a:gradFill rotWithShape="0">
            <a:gsLst>
              <a:gs pos="0">
                <a:srgbClr val="B4B4B4"/>
              </a:gs>
              <a:gs pos="100000">
                <a:srgbClr val="DCDCDC"/>
              </a:gs>
            </a:gsLst>
            <a:lin ang="54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39" name="Text Box 19"/>
          <p:cNvSpPr txBox="1">
            <a:spLocks noChangeArrowheads="1"/>
          </p:cNvSpPr>
          <p:nvPr/>
        </p:nvSpPr>
        <p:spPr bwMode="auto">
          <a:xfrm>
            <a:off x="2214563" y="1195388"/>
            <a:ext cx="106362" cy="30956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808080"/>
                </a:solidFill>
              </a:rPr>
              <a:t>I</a:t>
            </a:r>
          </a:p>
        </p:txBody>
      </p:sp>
      <p:sp>
        <p:nvSpPr>
          <p:cNvPr id="5140" name="Freeform 20"/>
          <p:cNvSpPr>
            <a:spLocks noChangeArrowheads="1"/>
          </p:cNvSpPr>
          <p:nvPr/>
        </p:nvSpPr>
        <p:spPr bwMode="auto">
          <a:xfrm>
            <a:off x="2387600" y="1143000"/>
            <a:ext cx="563563" cy="179388"/>
          </a:xfrm>
          <a:custGeom>
            <a:avLst/>
            <a:gdLst>
              <a:gd name="T0" fmla="*/ 220 w 355"/>
              <a:gd name="T1" fmla="*/ 113 h 113"/>
              <a:gd name="T2" fmla="*/ 355 w 355"/>
              <a:gd name="T3" fmla="*/ 37 h 113"/>
              <a:gd name="T4" fmla="*/ 135 w 355"/>
              <a:gd name="T5" fmla="*/ 0 h 113"/>
              <a:gd name="T6" fmla="*/ 0 w 355"/>
              <a:gd name="T7" fmla="*/ 64 h 113"/>
            </a:gdLst>
            <a:ahLst/>
            <a:cxnLst>
              <a:cxn ang="0">
                <a:pos x="T0" y="T1"/>
              </a:cxn>
              <a:cxn ang="0">
                <a:pos x="T2" y="T3"/>
              </a:cxn>
              <a:cxn ang="0">
                <a:pos x="T4" y="T5"/>
              </a:cxn>
              <a:cxn ang="0">
                <a:pos x="T6" y="T7"/>
              </a:cxn>
            </a:cxnLst>
            <a:rect l="0" t="0" r="r" b="b"/>
            <a:pathLst>
              <a:path w="355" h="113">
                <a:moveTo>
                  <a:pt x="220" y="113"/>
                </a:moveTo>
                <a:lnTo>
                  <a:pt x="355" y="37"/>
                </a:lnTo>
                <a:lnTo>
                  <a:pt x="135" y="0"/>
                </a:lnTo>
                <a:lnTo>
                  <a:pt x="0" y="6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41" name="Freeform 21"/>
          <p:cNvSpPr>
            <a:spLocks noChangeArrowheads="1"/>
          </p:cNvSpPr>
          <p:nvPr/>
        </p:nvSpPr>
        <p:spPr bwMode="auto">
          <a:xfrm>
            <a:off x="2735263" y="1200150"/>
            <a:ext cx="223837" cy="501650"/>
          </a:xfrm>
          <a:custGeom>
            <a:avLst/>
            <a:gdLst>
              <a:gd name="T0" fmla="*/ 2 w 141"/>
              <a:gd name="T1" fmla="*/ 316 h 316"/>
              <a:gd name="T2" fmla="*/ 141 w 141"/>
              <a:gd name="T3" fmla="*/ 237 h 316"/>
              <a:gd name="T4" fmla="*/ 136 w 141"/>
              <a:gd name="T5" fmla="*/ 0 h 316"/>
              <a:gd name="T6" fmla="*/ 0 w 141"/>
              <a:gd name="T7" fmla="*/ 78 h 316"/>
            </a:gdLst>
            <a:ahLst/>
            <a:cxnLst>
              <a:cxn ang="0">
                <a:pos x="T0" y="T1"/>
              </a:cxn>
              <a:cxn ang="0">
                <a:pos x="T2" y="T3"/>
              </a:cxn>
              <a:cxn ang="0">
                <a:pos x="T4" y="T5"/>
              </a:cxn>
              <a:cxn ang="0">
                <a:pos x="T6" y="T7"/>
              </a:cxn>
            </a:cxnLst>
            <a:rect l="0" t="0" r="r" b="b"/>
            <a:pathLst>
              <a:path w="141" h="316">
                <a:moveTo>
                  <a:pt x="2" y="316"/>
                </a:moveTo>
                <a:lnTo>
                  <a:pt x="141" y="237"/>
                </a:lnTo>
                <a:lnTo>
                  <a:pt x="136" y="0"/>
                </a:lnTo>
                <a:lnTo>
                  <a:pt x="0" y="78"/>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42" name="Freeform 22"/>
          <p:cNvSpPr>
            <a:spLocks noChangeArrowheads="1"/>
          </p:cNvSpPr>
          <p:nvPr/>
        </p:nvSpPr>
        <p:spPr bwMode="auto">
          <a:xfrm>
            <a:off x="2387600" y="1249363"/>
            <a:ext cx="347663" cy="454025"/>
          </a:xfrm>
          <a:custGeom>
            <a:avLst/>
            <a:gdLst>
              <a:gd name="T0" fmla="*/ 0 w 219"/>
              <a:gd name="T1" fmla="*/ 0 h 286"/>
              <a:gd name="T2" fmla="*/ 218 w 219"/>
              <a:gd name="T3" fmla="*/ 45 h 286"/>
              <a:gd name="T4" fmla="*/ 219 w 219"/>
              <a:gd name="T5" fmla="*/ 286 h 286"/>
              <a:gd name="T6" fmla="*/ 2 w 219"/>
              <a:gd name="T7" fmla="*/ 236 h 286"/>
            </a:gdLst>
            <a:ahLst/>
            <a:cxnLst>
              <a:cxn ang="0">
                <a:pos x="T0" y="T1"/>
              </a:cxn>
              <a:cxn ang="0">
                <a:pos x="T2" y="T3"/>
              </a:cxn>
              <a:cxn ang="0">
                <a:pos x="T4" y="T5"/>
              </a:cxn>
              <a:cxn ang="0">
                <a:pos x="T6" y="T7"/>
              </a:cxn>
            </a:cxnLst>
            <a:rect l="0" t="0" r="r" b="b"/>
            <a:pathLst>
              <a:path w="219" h="286">
                <a:moveTo>
                  <a:pt x="0" y="0"/>
                </a:moveTo>
                <a:lnTo>
                  <a:pt x="218" y="45"/>
                </a:lnTo>
                <a:lnTo>
                  <a:pt x="219" y="286"/>
                </a:lnTo>
                <a:lnTo>
                  <a:pt x="2" y="236"/>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43" name="Freeform 23"/>
          <p:cNvSpPr>
            <a:spLocks noChangeArrowheads="1"/>
          </p:cNvSpPr>
          <p:nvPr/>
        </p:nvSpPr>
        <p:spPr bwMode="auto">
          <a:xfrm>
            <a:off x="2430463" y="1298575"/>
            <a:ext cx="261937" cy="347663"/>
          </a:xfrm>
          <a:custGeom>
            <a:avLst/>
            <a:gdLst>
              <a:gd name="T0" fmla="*/ 0 w 165"/>
              <a:gd name="T1" fmla="*/ 0 h 219"/>
              <a:gd name="T2" fmla="*/ 164 w 165"/>
              <a:gd name="T3" fmla="*/ 37 h 219"/>
              <a:gd name="T4" fmla="*/ 165 w 165"/>
              <a:gd name="T5" fmla="*/ 219 h 219"/>
              <a:gd name="T6" fmla="*/ 1 w 165"/>
              <a:gd name="T7" fmla="*/ 184 h 219"/>
            </a:gdLst>
            <a:ahLst/>
            <a:cxnLst>
              <a:cxn ang="0">
                <a:pos x="T0" y="T1"/>
              </a:cxn>
              <a:cxn ang="0">
                <a:pos x="T2" y="T3"/>
              </a:cxn>
              <a:cxn ang="0">
                <a:pos x="T4" y="T5"/>
              </a:cxn>
              <a:cxn ang="0">
                <a:pos x="T6" y="T7"/>
              </a:cxn>
            </a:cxnLst>
            <a:rect l="0" t="0" r="r" b="b"/>
            <a:pathLst>
              <a:path w="165" h="219">
                <a:moveTo>
                  <a:pt x="0" y="0"/>
                </a:moveTo>
                <a:lnTo>
                  <a:pt x="164" y="37"/>
                </a:lnTo>
                <a:lnTo>
                  <a:pt x="165" y="219"/>
                </a:lnTo>
                <a:lnTo>
                  <a:pt x="1" y="184"/>
                </a:lnTo>
                <a:close/>
              </a:path>
            </a:pathLst>
          </a:custGeom>
          <a:gradFill rotWithShape="0">
            <a:gsLst>
              <a:gs pos="0">
                <a:srgbClr val="F0F0F0"/>
              </a:gs>
              <a:gs pos="100000">
                <a:srgbClr val="919191"/>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44" name="Text Box 24"/>
          <p:cNvSpPr txBox="1">
            <a:spLocks noChangeArrowheads="1"/>
          </p:cNvSpPr>
          <p:nvPr/>
        </p:nvSpPr>
        <p:spPr bwMode="auto">
          <a:xfrm>
            <a:off x="2476500" y="1327150"/>
            <a:ext cx="169863"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919191"/>
                </a:solidFill>
              </a:rPr>
              <a:t>P</a:t>
            </a:r>
          </a:p>
        </p:txBody>
      </p:sp>
      <p:sp>
        <p:nvSpPr>
          <p:cNvPr id="5145" name="Freeform 25"/>
          <p:cNvSpPr>
            <a:spLocks noChangeArrowheads="1"/>
          </p:cNvSpPr>
          <p:nvPr/>
        </p:nvSpPr>
        <p:spPr bwMode="auto">
          <a:xfrm>
            <a:off x="1943100" y="1057275"/>
            <a:ext cx="155575" cy="457200"/>
          </a:xfrm>
          <a:custGeom>
            <a:avLst/>
            <a:gdLst>
              <a:gd name="T0" fmla="*/ 1 w 98"/>
              <a:gd name="T1" fmla="*/ 288 h 288"/>
              <a:gd name="T2" fmla="*/ 93 w 98"/>
              <a:gd name="T3" fmla="*/ 218 h 288"/>
              <a:gd name="T4" fmla="*/ 98 w 98"/>
              <a:gd name="T5" fmla="*/ 0 h 288"/>
              <a:gd name="T6" fmla="*/ 0 w 98"/>
              <a:gd name="T7" fmla="*/ 66 h 288"/>
            </a:gdLst>
            <a:ahLst/>
            <a:cxnLst>
              <a:cxn ang="0">
                <a:pos x="T0" y="T1"/>
              </a:cxn>
              <a:cxn ang="0">
                <a:pos x="T2" y="T3"/>
              </a:cxn>
              <a:cxn ang="0">
                <a:pos x="T4" y="T5"/>
              </a:cxn>
              <a:cxn ang="0">
                <a:pos x="T6" y="T7"/>
              </a:cxn>
            </a:cxnLst>
            <a:rect l="0" t="0" r="r" b="b"/>
            <a:pathLst>
              <a:path w="98" h="288">
                <a:moveTo>
                  <a:pt x="1" y="288"/>
                </a:moveTo>
                <a:lnTo>
                  <a:pt x="93" y="218"/>
                </a:lnTo>
                <a:lnTo>
                  <a:pt x="98" y="0"/>
                </a:lnTo>
                <a:lnTo>
                  <a:pt x="0" y="66"/>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46" name="Freeform 26"/>
          <p:cNvSpPr>
            <a:spLocks noChangeArrowheads="1"/>
          </p:cNvSpPr>
          <p:nvPr/>
        </p:nvSpPr>
        <p:spPr bwMode="auto">
          <a:xfrm>
            <a:off x="1609725" y="1039813"/>
            <a:ext cx="488950" cy="123825"/>
          </a:xfrm>
          <a:custGeom>
            <a:avLst/>
            <a:gdLst>
              <a:gd name="T0" fmla="*/ 213 w 308"/>
              <a:gd name="T1" fmla="*/ 78 h 78"/>
              <a:gd name="T2" fmla="*/ 308 w 308"/>
              <a:gd name="T3" fmla="*/ 10 h 78"/>
              <a:gd name="T4" fmla="*/ 121 w 308"/>
              <a:gd name="T5" fmla="*/ 0 h 78"/>
              <a:gd name="T6" fmla="*/ 0 w 308"/>
              <a:gd name="T7" fmla="*/ 64 h 78"/>
            </a:gdLst>
            <a:ahLst/>
            <a:cxnLst>
              <a:cxn ang="0">
                <a:pos x="T0" y="T1"/>
              </a:cxn>
              <a:cxn ang="0">
                <a:pos x="T2" y="T3"/>
              </a:cxn>
              <a:cxn ang="0">
                <a:pos x="T4" y="T5"/>
              </a:cxn>
              <a:cxn ang="0">
                <a:pos x="T6" y="T7"/>
              </a:cxn>
            </a:cxnLst>
            <a:rect l="0" t="0" r="r" b="b"/>
            <a:pathLst>
              <a:path w="308" h="78">
                <a:moveTo>
                  <a:pt x="213" y="78"/>
                </a:moveTo>
                <a:lnTo>
                  <a:pt x="308" y="10"/>
                </a:lnTo>
                <a:lnTo>
                  <a:pt x="121" y="0"/>
                </a:lnTo>
                <a:lnTo>
                  <a:pt x="0" y="6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47" name="Freeform 27"/>
          <p:cNvSpPr>
            <a:spLocks noChangeArrowheads="1"/>
          </p:cNvSpPr>
          <p:nvPr/>
        </p:nvSpPr>
        <p:spPr bwMode="auto">
          <a:xfrm>
            <a:off x="1612900" y="1139825"/>
            <a:ext cx="334963" cy="373063"/>
          </a:xfrm>
          <a:custGeom>
            <a:avLst/>
            <a:gdLst>
              <a:gd name="T0" fmla="*/ 0 w 211"/>
              <a:gd name="T1" fmla="*/ 0 h 235"/>
              <a:gd name="T2" fmla="*/ 207 w 211"/>
              <a:gd name="T3" fmla="*/ 12 h 235"/>
              <a:gd name="T4" fmla="*/ 211 w 211"/>
              <a:gd name="T5" fmla="*/ 235 h 235"/>
              <a:gd name="T6" fmla="*/ 2 w 211"/>
              <a:gd name="T7" fmla="*/ 214 h 235"/>
            </a:gdLst>
            <a:ahLst/>
            <a:cxnLst>
              <a:cxn ang="0">
                <a:pos x="T0" y="T1"/>
              </a:cxn>
              <a:cxn ang="0">
                <a:pos x="T2" y="T3"/>
              </a:cxn>
              <a:cxn ang="0">
                <a:pos x="T4" y="T5"/>
              </a:cxn>
              <a:cxn ang="0">
                <a:pos x="T6" y="T7"/>
              </a:cxn>
            </a:cxnLst>
            <a:rect l="0" t="0" r="r" b="b"/>
            <a:pathLst>
              <a:path w="211" h="235">
                <a:moveTo>
                  <a:pt x="0" y="0"/>
                </a:moveTo>
                <a:lnTo>
                  <a:pt x="207" y="12"/>
                </a:lnTo>
                <a:lnTo>
                  <a:pt x="211" y="235"/>
                </a:lnTo>
                <a:lnTo>
                  <a:pt x="2" y="214"/>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48" name="Freeform 28"/>
          <p:cNvSpPr>
            <a:spLocks noChangeArrowheads="1"/>
          </p:cNvSpPr>
          <p:nvPr/>
        </p:nvSpPr>
        <p:spPr bwMode="auto">
          <a:xfrm>
            <a:off x="1651000" y="1189038"/>
            <a:ext cx="254000" cy="276225"/>
          </a:xfrm>
          <a:custGeom>
            <a:avLst/>
            <a:gdLst>
              <a:gd name="T0" fmla="*/ 0 w 160"/>
              <a:gd name="T1" fmla="*/ 0 h 174"/>
              <a:gd name="T2" fmla="*/ 157 w 160"/>
              <a:gd name="T3" fmla="*/ 10 h 174"/>
              <a:gd name="T4" fmla="*/ 160 w 160"/>
              <a:gd name="T5" fmla="*/ 174 h 174"/>
              <a:gd name="T6" fmla="*/ 1 w 160"/>
              <a:gd name="T7" fmla="*/ 159 h 174"/>
            </a:gdLst>
            <a:ahLst/>
            <a:cxnLst>
              <a:cxn ang="0">
                <a:pos x="T0" y="T1"/>
              </a:cxn>
              <a:cxn ang="0">
                <a:pos x="T2" y="T3"/>
              </a:cxn>
              <a:cxn ang="0">
                <a:pos x="T4" y="T5"/>
              </a:cxn>
              <a:cxn ang="0">
                <a:pos x="T6" y="T7"/>
              </a:cxn>
            </a:cxnLst>
            <a:rect l="0" t="0" r="r" b="b"/>
            <a:pathLst>
              <a:path w="160" h="174">
                <a:moveTo>
                  <a:pt x="0" y="0"/>
                </a:moveTo>
                <a:lnTo>
                  <a:pt x="157" y="10"/>
                </a:lnTo>
                <a:lnTo>
                  <a:pt x="160" y="174"/>
                </a:lnTo>
                <a:lnTo>
                  <a:pt x="1" y="159"/>
                </a:lnTo>
                <a:close/>
              </a:path>
            </a:pathLst>
          </a:custGeom>
          <a:gradFill rotWithShape="0">
            <a:gsLst>
              <a:gs pos="0">
                <a:srgbClr val="F0F0F0"/>
              </a:gs>
              <a:gs pos="100000">
                <a:srgbClr val="919191"/>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49" name="Text Box 29"/>
          <p:cNvSpPr txBox="1">
            <a:spLocks noChangeArrowheads="1"/>
          </p:cNvSpPr>
          <p:nvPr/>
        </p:nvSpPr>
        <p:spPr bwMode="auto">
          <a:xfrm>
            <a:off x="1971675" y="1139825"/>
            <a:ext cx="76200" cy="3143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44444"/>
                </a:solidFill>
              </a:rPr>
              <a:t>/</a:t>
            </a:r>
          </a:p>
        </p:txBody>
      </p:sp>
      <p:sp>
        <p:nvSpPr>
          <p:cNvPr id="5150" name="Text Box 30"/>
          <p:cNvSpPr txBox="1">
            <a:spLocks noChangeArrowheads="1"/>
          </p:cNvSpPr>
          <p:nvPr/>
        </p:nvSpPr>
        <p:spPr bwMode="auto">
          <a:xfrm>
            <a:off x="1690688" y="1166813"/>
            <a:ext cx="169862" cy="30956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919191"/>
                </a:solidFill>
              </a:rPr>
              <a:t>P</a:t>
            </a:r>
          </a:p>
        </p:txBody>
      </p:sp>
      <p:sp>
        <p:nvSpPr>
          <p:cNvPr id="5151" name="Freeform 31"/>
          <p:cNvSpPr>
            <a:spLocks noChangeArrowheads="1"/>
          </p:cNvSpPr>
          <p:nvPr/>
        </p:nvSpPr>
        <p:spPr bwMode="auto">
          <a:xfrm>
            <a:off x="1131888" y="601663"/>
            <a:ext cx="484187" cy="98425"/>
          </a:xfrm>
          <a:custGeom>
            <a:avLst/>
            <a:gdLst>
              <a:gd name="T0" fmla="*/ 220 w 305"/>
              <a:gd name="T1" fmla="*/ 62 h 62"/>
              <a:gd name="T2" fmla="*/ 305 w 305"/>
              <a:gd name="T3" fmla="*/ 6 h 62"/>
              <a:gd name="T4" fmla="*/ 102 w 305"/>
              <a:gd name="T5" fmla="*/ 0 h 62"/>
              <a:gd name="T6" fmla="*/ 0 w 305"/>
              <a:gd name="T7" fmla="*/ 50 h 62"/>
            </a:gdLst>
            <a:ahLst/>
            <a:cxnLst>
              <a:cxn ang="0">
                <a:pos x="T0" y="T1"/>
              </a:cxn>
              <a:cxn ang="0">
                <a:pos x="T2" y="T3"/>
              </a:cxn>
              <a:cxn ang="0">
                <a:pos x="T4" y="T5"/>
              </a:cxn>
              <a:cxn ang="0">
                <a:pos x="T6" y="T7"/>
              </a:cxn>
            </a:cxnLst>
            <a:rect l="0" t="0" r="r" b="b"/>
            <a:pathLst>
              <a:path w="305" h="62">
                <a:moveTo>
                  <a:pt x="220" y="62"/>
                </a:moveTo>
                <a:lnTo>
                  <a:pt x="305" y="6"/>
                </a:lnTo>
                <a:lnTo>
                  <a:pt x="102" y="0"/>
                </a:lnTo>
                <a:lnTo>
                  <a:pt x="0" y="50"/>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52" name="Freeform 32"/>
          <p:cNvSpPr>
            <a:spLocks noChangeArrowheads="1"/>
          </p:cNvSpPr>
          <p:nvPr/>
        </p:nvSpPr>
        <p:spPr bwMode="auto">
          <a:xfrm>
            <a:off x="1455738" y="615950"/>
            <a:ext cx="158750" cy="433388"/>
          </a:xfrm>
          <a:custGeom>
            <a:avLst/>
            <a:gdLst>
              <a:gd name="T0" fmla="*/ 0 w 100"/>
              <a:gd name="T1" fmla="*/ 273 h 273"/>
              <a:gd name="T2" fmla="*/ 92 w 100"/>
              <a:gd name="T3" fmla="*/ 197 h 273"/>
              <a:gd name="T4" fmla="*/ 100 w 100"/>
              <a:gd name="T5" fmla="*/ 0 h 273"/>
              <a:gd name="T6" fmla="*/ 4 w 100"/>
              <a:gd name="T7" fmla="*/ 53 h 273"/>
            </a:gdLst>
            <a:ahLst/>
            <a:cxnLst>
              <a:cxn ang="0">
                <a:pos x="T0" y="T1"/>
              </a:cxn>
              <a:cxn ang="0">
                <a:pos x="T2" y="T3"/>
              </a:cxn>
              <a:cxn ang="0">
                <a:pos x="T4" y="T5"/>
              </a:cxn>
              <a:cxn ang="0">
                <a:pos x="T6" y="T7"/>
              </a:cxn>
            </a:cxnLst>
            <a:rect l="0" t="0" r="r" b="b"/>
            <a:pathLst>
              <a:path w="100" h="273">
                <a:moveTo>
                  <a:pt x="0" y="273"/>
                </a:moveTo>
                <a:lnTo>
                  <a:pt x="92" y="197"/>
                </a:lnTo>
                <a:lnTo>
                  <a:pt x="100" y="0"/>
                </a:lnTo>
                <a:lnTo>
                  <a:pt x="4" y="53"/>
                </a:lnTo>
                <a:close/>
              </a:path>
            </a:pathLst>
          </a:custGeom>
          <a:gradFill rotWithShape="0">
            <a:gsLst>
              <a:gs pos="0">
                <a:srgbClr val="5E5E5E"/>
              </a:gs>
              <a:gs pos="50000">
                <a:srgbClr val="DCDCDC"/>
              </a:gs>
              <a:gs pos="100000">
                <a:srgbClr val="5E5E5E"/>
              </a:gs>
            </a:gsLst>
            <a:lin ang="18900000" scaled="1"/>
          </a:gradFill>
          <a:ln w="12700">
            <a:solidFill>
              <a:srgbClr val="5E5E5E"/>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53" name="Freeform 33"/>
          <p:cNvSpPr>
            <a:spLocks noChangeArrowheads="1"/>
          </p:cNvSpPr>
          <p:nvPr/>
        </p:nvSpPr>
        <p:spPr bwMode="auto">
          <a:xfrm>
            <a:off x="1128713" y="682625"/>
            <a:ext cx="330200" cy="366713"/>
          </a:xfrm>
          <a:custGeom>
            <a:avLst/>
            <a:gdLst>
              <a:gd name="T0" fmla="*/ 0 w 208"/>
              <a:gd name="T1" fmla="*/ 0 h 231"/>
              <a:gd name="T2" fmla="*/ 208 w 208"/>
              <a:gd name="T3" fmla="*/ 8 h 231"/>
              <a:gd name="T4" fmla="*/ 208 w 208"/>
              <a:gd name="T5" fmla="*/ 231 h 231"/>
              <a:gd name="T6" fmla="*/ 0 w 208"/>
              <a:gd name="T7" fmla="*/ 211 h 231"/>
            </a:gdLst>
            <a:ahLst/>
            <a:cxnLst>
              <a:cxn ang="0">
                <a:pos x="T0" y="T1"/>
              </a:cxn>
              <a:cxn ang="0">
                <a:pos x="T2" y="T3"/>
              </a:cxn>
              <a:cxn ang="0">
                <a:pos x="T4" y="T5"/>
              </a:cxn>
              <a:cxn ang="0">
                <a:pos x="T6" y="T7"/>
              </a:cxn>
            </a:cxnLst>
            <a:rect l="0" t="0" r="r" b="b"/>
            <a:pathLst>
              <a:path w="208" h="231">
                <a:moveTo>
                  <a:pt x="0" y="0"/>
                </a:moveTo>
                <a:lnTo>
                  <a:pt x="208" y="8"/>
                </a:lnTo>
                <a:lnTo>
                  <a:pt x="208" y="231"/>
                </a:lnTo>
                <a:lnTo>
                  <a:pt x="0" y="211"/>
                </a:lnTo>
                <a:close/>
              </a:path>
            </a:pathLst>
          </a:custGeom>
          <a:solidFill>
            <a:srgbClr val="444444"/>
          </a:solidFill>
          <a:ln w="12700">
            <a:solidFill>
              <a:srgbClr val="44444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54" name="Freeform 34"/>
          <p:cNvSpPr>
            <a:spLocks noChangeArrowheads="1"/>
          </p:cNvSpPr>
          <p:nvPr/>
        </p:nvSpPr>
        <p:spPr bwMode="auto">
          <a:xfrm>
            <a:off x="1166813" y="725488"/>
            <a:ext cx="255587" cy="279400"/>
          </a:xfrm>
          <a:custGeom>
            <a:avLst/>
            <a:gdLst>
              <a:gd name="T0" fmla="*/ 0 w 161"/>
              <a:gd name="T1" fmla="*/ 0 h 176"/>
              <a:gd name="T2" fmla="*/ 161 w 161"/>
              <a:gd name="T3" fmla="*/ 7 h 176"/>
              <a:gd name="T4" fmla="*/ 161 w 161"/>
              <a:gd name="T5" fmla="*/ 176 h 176"/>
              <a:gd name="T6" fmla="*/ 0 w 161"/>
              <a:gd name="T7" fmla="*/ 161 h 176"/>
            </a:gdLst>
            <a:ahLst/>
            <a:cxnLst>
              <a:cxn ang="0">
                <a:pos x="T0" y="T1"/>
              </a:cxn>
              <a:cxn ang="0">
                <a:pos x="T2" y="T3"/>
              </a:cxn>
              <a:cxn ang="0">
                <a:pos x="T4" y="T5"/>
              </a:cxn>
              <a:cxn ang="0">
                <a:pos x="T6" y="T7"/>
              </a:cxn>
            </a:cxnLst>
            <a:rect l="0" t="0" r="r" b="b"/>
            <a:pathLst>
              <a:path w="161" h="176">
                <a:moveTo>
                  <a:pt x="0" y="0"/>
                </a:moveTo>
                <a:lnTo>
                  <a:pt x="161" y="7"/>
                </a:lnTo>
                <a:lnTo>
                  <a:pt x="161" y="176"/>
                </a:lnTo>
                <a:lnTo>
                  <a:pt x="0" y="161"/>
                </a:lnTo>
                <a:close/>
              </a:path>
            </a:pathLst>
          </a:custGeom>
          <a:gradFill rotWithShape="0">
            <a:gsLst>
              <a:gs pos="0">
                <a:srgbClr val="B4B4B4"/>
              </a:gs>
              <a:gs pos="100000">
                <a:srgbClr val="DCDCDC"/>
              </a:gs>
            </a:gsLst>
            <a:lin ang="27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55" name="Text Box 35"/>
          <p:cNvSpPr txBox="1">
            <a:spLocks noChangeArrowheads="1"/>
          </p:cNvSpPr>
          <p:nvPr/>
        </p:nvSpPr>
        <p:spPr bwMode="auto">
          <a:xfrm>
            <a:off x="1220788" y="709613"/>
            <a:ext cx="107950" cy="31115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44444"/>
                </a:solidFill>
              </a:rPr>
              <a:t>I</a:t>
            </a:r>
          </a:p>
        </p:txBody>
      </p:sp>
      <p:sp>
        <p:nvSpPr>
          <p:cNvPr id="5156" name="Freeform 36"/>
          <p:cNvSpPr>
            <a:spLocks noChangeArrowheads="1"/>
          </p:cNvSpPr>
          <p:nvPr/>
        </p:nvSpPr>
        <p:spPr bwMode="auto">
          <a:xfrm>
            <a:off x="1538288" y="617538"/>
            <a:ext cx="493712" cy="100012"/>
          </a:xfrm>
          <a:custGeom>
            <a:avLst/>
            <a:gdLst>
              <a:gd name="T0" fmla="*/ 219 w 311"/>
              <a:gd name="T1" fmla="*/ 63 h 63"/>
              <a:gd name="T2" fmla="*/ 311 w 311"/>
              <a:gd name="T3" fmla="*/ 5 h 63"/>
              <a:gd name="T4" fmla="*/ 102 w 311"/>
              <a:gd name="T5" fmla="*/ 0 h 63"/>
              <a:gd name="T6" fmla="*/ 0 w 311"/>
              <a:gd name="T7" fmla="*/ 52 h 63"/>
            </a:gdLst>
            <a:ahLst/>
            <a:cxnLst>
              <a:cxn ang="0">
                <a:pos x="T0" y="T1"/>
              </a:cxn>
              <a:cxn ang="0">
                <a:pos x="T2" y="T3"/>
              </a:cxn>
              <a:cxn ang="0">
                <a:pos x="T4" y="T5"/>
              </a:cxn>
              <a:cxn ang="0">
                <a:pos x="T6" y="T7"/>
              </a:cxn>
            </a:cxnLst>
            <a:rect l="0" t="0" r="r" b="b"/>
            <a:pathLst>
              <a:path w="311" h="63">
                <a:moveTo>
                  <a:pt x="219" y="63"/>
                </a:moveTo>
                <a:lnTo>
                  <a:pt x="311" y="5"/>
                </a:lnTo>
                <a:lnTo>
                  <a:pt x="102" y="0"/>
                </a:lnTo>
                <a:lnTo>
                  <a:pt x="0" y="52"/>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57" name="Freeform 37"/>
          <p:cNvSpPr>
            <a:spLocks noChangeArrowheads="1"/>
          </p:cNvSpPr>
          <p:nvPr/>
        </p:nvSpPr>
        <p:spPr bwMode="auto">
          <a:xfrm>
            <a:off x="1873250" y="625475"/>
            <a:ext cx="163513" cy="446088"/>
          </a:xfrm>
          <a:custGeom>
            <a:avLst/>
            <a:gdLst>
              <a:gd name="T0" fmla="*/ 0 w 103"/>
              <a:gd name="T1" fmla="*/ 281 h 281"/>
              <a:gd name="T2" fmla="*/ 91 w 103"/>
              <a:gd name="T3" fmla="*/ 211 h 281"/>
              <a:gd name="T4" fmla="*/ 103 w 103"/>
              <a:gd name="T5" fmla="*/ 0 h 281"/>
              <a:gd name="T6" fmla="*/ 5 w 103"/>
              <a:gd name="T7" fmla="*/ 61 h 281"/>
            </a:gdLst>
            <a:ahLst/>
            <a:cxnLst>
              <a:cxn ang="0">
                <a:pos x="T0" y="T1"/>
              </a:cxn>
              <a:cxn ang="0">
                <a:pos x="T2" y="T3"/>
              </a:cxn>
              <a:cxn ang="0">
                <a:pos x="T4" y="T5"/>
              </a:cxn>
              <a:cxn ang="0">
                <a:pos x="T6" y="T7"/>
              </a:cxn>
            </a:cxnLst>
            <a:rect l="0" t="0" r="r" b="b"/>
            <a:pathLst>
              <a:path w="103" h="281">
                <a:moveTo>
                  <a:pt x="0" y="281"/>
                </a:moveTo>
                <a:lnTo>
                  <a:pt x="91" y="211"/>
                </a:lnTo>
                <a:lnTo>
                  <a:pt x="103" y="0"/>
                </a:lnTo>
                <a:lnTo>
                  <a:pt x="5" y="61"/>
                </a:lnTo>
                <a:close/>
              </a:path>
            </a:pathLst>
          </a:custGeom>
          <a:gradFill rotWithShape="0">
            <a:gsLst>
              <a:gs pos="0">
                <a:srgbClr val="B4B4B4"/>
              </a:gs>
              <a:gs pos="100000">
                <a:srgbClr val="DCDCDC"/>
              </a:gs>
            </a:gsLst>
            <a:lin ang="27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58" name="Freeform 38"/>
          <p:cNvSpPr>
            <a:spLocks noChangeArrowheads="1"/>
          </p:cNvSpPr>
          <p:nvPr/>
        </p:nvSpPr>
        <p:spPr bwMode="auto">
          <a:xfrm>
            <a:off x="1527175" y="700088"/>
            <a:ext cx="354013" cy="374650"/>
          </a:xfrm>
          <a:custGeom>
            <a:avLst/>
            <a:gdLst>
              <a:gd name="T0" fmla="*/ 3 w 223"/>
              <a:gd name="T1" fmla="*/ 0 h 236"/>
              <a:gd name="T2" fmla="*/ 223 w 223"/>
              <a:gd name="T3" fmla="*/ 13 h 236"/>
              <a:gd name="T4" fmla="*/ 219 w 223"/>
              <a:gd name="T5" fmla="*/ 236 h 236"/>
              <a:gd name="T6" fmla="*/ 0 w 223"/>
              <a:gd name="T7" fmla="*/ 221 h 236"/>
            </a:gdLst>
            <a:ahLst/>
            <a:cxnLst>
              <a:cxn ang="0">
                <a:pos x="T0" y="T1"/>
              </a:cxn>
              <a:cxn ang="0">
                <a:pos x="T2" y="T3"/>
              </a:cxn>
              <a:cxn ang="0">
                <a:pos x="T4" y="T5"/>
              </a:cxn>
              <a:cxn ang="0">
                <a:pos x="T6" y="T7"/>
              </a:cxn>
            </a:cxnLst>
            <a:rect l="0" t="0" r="r" b="b"/>
            <a:pathLst>
              <a:path w="223" h="236">
                <a:moveTo>
                  <a:pt x="3" y="0"/>
                </a:moveTo>
                <a:lnTo>
                  <a:pt x="223" y="13"/>
                </a:lnTo>
                <a:lnTo>
                  <a:pt x="219" y="236"/>
                </a:lnTo>
                <a:lnTo>
                  <a:pt x="0" y="221"/>
                </a:lnTo>
                <a:close/>
              </a:path>
            </a:pathLst>
          </a:custGeom>
          <a:solidFill>
            <a:srgbClr val="737373"/>
          </a:solidFill>
          <a:ln w="12700">
            <a:solidFill>
              <a:srgbClr val="737373"/>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59" name="Freeform 39"/>
          <p:cNvSpPr>
            <a:spLocks noChangeArrowheads="1"/>
          </p:cNvSpPr>
          <p:nvPr/>
        </p:nvSpPr>
        <p:spPr bwMode="auto">
          <a:xfrm>
            <a:off x="1568450" y="741363"/>
            <a:ext cx="271463" cy="292100"/>
          </a:xfrm>
          <a:custGeom>
            <a:avLst/>
            <a:gdLst>
              <a:gd name="T0" fmla="*/ 3 w 171"/>
              <a:gd name="T1" fmla="*/ 0 h 184"/>
              <a:gd name="T2" fmla="*/ 171 w 171"/>
              <a:gd name="T3" fmla="*/ 9 h 184"/>
              <a:gd name="T4" fmla="*/ 167 w 171"/>
              <a:gd name="T5" fmla="*/ 184 h 184"/>
              <a:gd name="T6" fmla="*/ 0 w 171"/>
              <a:gd name="T7" fmla="*/ 173 h 184"/>
            </a:gdLst>
            <a:ahLst/>
            <a:cxnLst>
              <a:cxn ang="0">
                <a:pos x="T0" y="T1"/>
              </a:cxn>
              <a:cxn ang="0">
                <a:pos x="T2" y="T3"/>
              </a:cxn>
              <a:cxn ang="0">
                <a:pos x="T4" y="T5"/>
              </a:cxn>
              <a:cxn ang="0">
                <a:pos x="T6" y="T7"/>
              </a:cxn>
            </a:cxnLst>
            <a:rect l="0" t="0" r="r" b="b"/>
            <a:pathLst>
              <a:path w="171" h="184">
                <a:moveTo>
                  <a:pt x="3" y="0"/>
                </a:moveTo>
                <a:lnTo>
                  <a:pt x="171" y="9"/>
                </a:lnTo>
                <a:lnTo>
                  <a:pt x="167" y="184"/>
                </a:lnTo>
                <a:lnTo>
                  <a:pt x="0" y="173"/>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60" name="Text Box 40"/>
          <p:cNvSpPr txBox="1">
            <a:spLocks noChangeArrowheads="1"/>
          </p:cNvSpPr>
          <p:nvPr/>
        </p:nvSpPr>
        <p:spPr bwMode="auto">
          <a:xfrm>
            <a:off x="1609725" y="730250"/>
            <a:ext cx="184150" cy="3143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A0A0A0"/>
                </a:solidFill>
              </a:rPr>
              <a:t>B</a:t>
            </a:r>
          </a:p>
        </p:txBody>
      </p:sp>
      <p:sp>
        <p:nvSpPr>
          <p:cNvPr id="5161" name="Freeform 41"/>
          <p:cNvSpPr>
            <a:spLocks noChangeArrowheads="1"/>
          </p:cNvSpPr>
          <p:nvPr/>
        </p:nvSpPr>
        <p:spPr bwMode="auto">
          <a:xfrm>
            <a:off x="1938338" y="776288"/>
            <a:ext cx="363537" cy="355600"/>
          </a:xfrm>
          <a:custGeom>
            <a:avLst/>
            <a:gdLst>
              <a:gd name="T0" fmla="*/ 0 w 229"/>
              <a:gd name="T1" fmla="*/ 1 h 224"/>
              <a:gd name="T2" fmla="*/ 226 w 229"/>
              <a:gd name="T3" fmla="*/ 0 h 224"/>
              <a:gd name="T4" fmla="*/ 229 w 229"/>
              <a:gd name="T5" fmla="*/ 224 h 224"/>
              <a:gd name="T6" fmla="*/ 4 w 229"/>
              <a:gd name="T7" fmla="*/ 221 h 224"/>
            </a:gdLst>
            <a:ahLst/>
            <a:cxnLst>
              <a:cxn ang="0">
                <a:pos x="T0" y="T1"/>
              </a:cxn>
              <a:cxn ang="0">
                <a:pos x="T2" y="T3"/>
              </a:cxn>
              <a:cxn ang="0">
                <a:pos x="T4" y="T5"/>
              </a:cxn>
              <a:cxn ang="0">
                <a:pos x="T6" y="T7"/>
              </a:cxn>
            </a:cxnLst>
            <a:rect l="0" t="0" r="r" b="b"/>
            <a:pathLst>
              <a:path w="229" h="224">
                <a:moveTo>
                  <a:pt x="0" y="1"/>
                </a:moveTo>
                <a:lnTo>
                  <a:pt x="226" y="0"/>
                </a:lnTo>
                <a:lnTo>
                  <a:pt x="229" y="224"/>
                </a:lnTo>
                <a:lnTo>
                  <a:pt x="4" y="221"/>
                </a:lnTo>
                <a:close/>
              </a:path>
            </a:pathLst>
          </a:custGeom>
          <a:solidFill>
            <a:srgbClr val="B4B4B4"/>
          </a:soli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62" name="Freeform 42"/>
          <p:cNvSpPr>
            <a:spLocks noChangeArrowheads="1"/>
          </p:cNvSpPr>
          <p:nvPr/>
        </p:nvSpPr>
        <p:spPr bwMode="auto">
          <a:xfrm>
            <a:off x="1984375" y="823913"/>
            <a:ext cx="274638" cy="271462"/>
          </a:xfrm>
          <a:custGeom>
            <a:avLst/>
            <a:gdLst>
              <a:gd name="T0" fmla="*/ 0 w 173"/>
              <a:gd name="T1" fmla="*/ 3 h 171"/>
              <a:gd name="T2" fmla="*/ 172 w 173"/>
              <a:gd name="T3" fmla="*/ 0 h 171"/>
              <a:gd name="T4" fmla="*/ 173 w 173"/>
              <a:gd name="T5" fmla="*/ 171 h 171"/>
              <a:gd name="T6" fmla="*/ 3 w 173"/>
              <a:gd name="T7" fmla="*/ 171 h 171"/>
            </a:gdLst>
            <a:ahLst/>
            <a:cxnLst>
              <a:cxn ang="0">
                <a:pos x="T0" y="T1"/>
              </a:cxn>
              <a:cxn ang="0">
                <a:pos x="T2" y="T3"/>
              </a:cxn>
              <a:cxn ang="0">
                <a:pos x="T4" y="T5"/>
              </a:cxn>
              <a:cxn ang="0">
                <a:pos x="T6" y="T7"/>
              </a:cxn>
            </a:cxnLst>
            <a:rect l="0" t="0" r="r" b="b"/>
            <a:pathLst>
              <a:path w="173" h="171">
                <a:moveTo>
                  <a:pt x="0" y="3"/>
                </a:moveTo>
                <a:lnTo>
                  <a:pt x="172" y="0"/>
                </a:lnTo>
                <a:lnTo>
                  <a:pt x="173" y="171"/>
                </a:lnTo>
                <a:lnTo>
                  <a:pt x="3" y="171"/>
                </a:lnTo>
                <a:close/>
              </a:path>
            </a:pathLst>
          </a:custGeom>
          <a:gradFill rotWithShape="0">
            <a:gsLst>
              <a:gs pos="0">
                <a:srgbClr val="F0F0F0"/>
              </a:gs>
              <a:gs pos="100000">
                <a:srgbClr val="DCDCDC"/>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63" name="Freeform 43"/>
          <p:cNvSpPr>
            <a:spLocks noChangeArrowheads="1"/>
          </p:cNvSpPr>
          <p:nvPr/>
        </p:nvSpPr>
        <p:spPr bwMode="auto">
          <a:xfrm>
            <a:off x="1939925" y="714375"/>
            <a:ext cx="358775" cy="63500"/>
          </a:xfrm>
          <a:custGeom>
            <a:avLst/>
            <a:gdLst>
              <a:gd name="T0" fmla="*/ 226 w 226"/>
              <a:gd name="T1" fmla="*/ 37 h 40"/>
              <a:gd name="T2" fmla="*/ 206 w 226"/>
              <a:gd name="T3" fmla="*/ 0 h 40"/>
              <a:gd name="T4" fmla="*/ 9 w 226"/>
              <a:gd name="T5" fmla="*/ 3 h 40"/>
              <a:gd name="T6" fmla="*/ 0 w 226"/>
              <a:gd name="T7" fmla="*/ 40 h 40"/>
            </a:gdLst>
            <a:ahLst/>
            <a:cxnLst>
              <a:cxn ang="0">
                <a:pos x="T0" y="T1"/>
              </a:cxn>
              <a:cxn ang="0">
                <a:pos x="T2" y="T3"/>
              </a:cxn>
              <a:cxn ang="0">
                <a:pos x="T4" y="T5"/>
              </a:cxn>
              <a:cxn ang="0">
                <a:pos x="T6" y="T7"/>
              </a:cxn>
            </a:cxnLst>
            <a:rect l="0" t="0" r="r" b="b"/>
            <a:pathLst>
              <a:path w="226" h="40">
                <a:moveTo>
                  <a:pt x="226" y="37"/>
                </a:moveTo>
                <a:lnTo>
                  <a:pt x="206" y="0"/>
                </a:lnTo>
                <a:lnTo>
                  <a:pt x="9" y="3"/>
                </a:lnTo>
                <a:lnTo>
                  <a:pt x="0" y="40"/>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64" name="Text Box 44"/>
          <p:cNvSpPr txBox="1">
            <a:spLocks noChangeArrowheads="1"/>
          </p:cNvSpPr>
          <p:nvPr/>
        </p:nvSpPr>
        <p:spPr bwMode="auto">
          <a:xfrm>
            <a:off x="1987550" y="803275"/>
            <a:ext cx="261938" cy="31591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B4B4B4"/>
                </a:solidFill>
              </a:rPr>
              <a:t>M</a:t>
            </a:r>
          </a:p>
        </p:txBody>
      </p:sp>
      <p:sp>
        <p:nvSpPr>
          <p:cNvPr id="5165" name="Text Box 45"/>
          <p:cNvSpPr txBox="1">
            <a:spLocks noChangeArrowheads="1"/>
          </p:cNvSpPr>
          <p:nvPr/>
        </p:nvSpPr>
        <p:spPr bwMode="auto">
          <a:xfrm>
            <a:off x="1441450" y="2244725"/>
            <a:ext cx="5278438" cy="589915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104775" indent="-104775">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100000"/>
              <a:buFont typeface="Wingdings" pitchFamily="2" charset="2"/>
              <a:buChar char="Ÿ"/>
            </a:pPr>
            <a:r>
              <a:rPr lang="en-US" altLang="es-EC" sz="2000">
                <a:solidFill>
                  <a:srgbClr val="000000"/>
                </a:solidFill>
                <a:latin typeface="GillSans" charset="0"/>
              </a:rPr>
              <a:t>RSU - acronym for the Retrieve Software Updates installation utility.</a:t>
            </a:r>
          </a:p>
          <a:p>
            <a:pPr>
              <a:spcAft>
                <a:spcPct val="15000"/>
              </a:spcAft>
              <a:buClr>
                <a:srgbClr val="000000"/>
              </a:buClr>
              <a:buSzPct val="100000"/>
              <a:buFont typeface="Wingdings" pitchFamily="2" charset="2"/>
              <a:buChar char="Ÿ"/>
            </a:pPr>
            <a:r>
              <a:rPr lang="en-US" altLang="es-EC" sz="2000">
                <a:solidFill>
                  <a:srgbClr val="000000"/>
                </a:solidFill>
                <a:latin typeface="GillSans" charset="0"/>
              </a:rPr>
              <a:t>Remote Install - A type of RSU installation that	 must  FTP the installation package file(s) to the local machine before doing the installation.</a:t>
            </a:r>
          </a:p>
          <a:p>
            <a:pPr>
              <a:spcAft>
                <a:spcPct val="15000"/>
              </a:spcAft>
              <a:buClr>
                <a:srgbClr val="000000"/>
              </a:buClr>
              <a:buSzPct val="100000"/>
              <a:buFont typeface="Wingdings" pitchFamily="2" charset="2"/>
              <a:buChar char="Ÿ"/>
            </a:pPr>
            <a:r>
              <a:rPr lang="en-US" altLang="es-EC" sz="2000">
                <a:solidFill>
                  <a:srgbClr val="000000"/>
                </a:solidFill>
                <a:latin typeface="GillSans" charset="0"/>
              </a:rPr>
              <a:t>Local Install - A type of RSU installation that can install packages from a locally accessible drive.   </a:t>
            </a:r>
          </a:p>
          <a:p>
            <a:pPr>
              <a:spcAft>
                <a:spcPct val="15000"/>
              </a:spcAft>
              <a:buClr>
                <a:srgbClr val="000000"/>
              </a:buClr>
              <a:buSzPct val="100000"/>
              <a:buFont typeface="Wingdings" pitchFamily="2" charset="2"/>
              <a:buChar char="Ÿ"/>
            </a:pPr>
            <a:r>
              <a:rPr lang="en-US" altLang="es-EC" sz="2000">
                <a:solidFill>
                  <a:srgbClr val="000000"/>
                </a:solidFill>
                <a:latin typeface="GillSans" charset="0"/>
              </a:rPr>
              <a:t> Get Install -  A type of RSU installation that will only get the package file(s) to your machine for installing later.</a:t>
            </a:r>
          </a:p>
          <a:p>
            <a:pPr>
              <a:spcAft>
                <a:spcPct val="15000"/>
              </a:spcAft>
              <a:buClr>
                <a:srgbClr val="000000"/>
              </a:buClr>
              <a:buSzPct val="100000"/>
              <a:buFont typeface="Wingdings" pitchFamily="2" charset="2"/>
              <a:buChar char="Ÿ"/>
            </a:pPr>
            <a:r>
              <a:rPr lang="en-US" altLang="es-EC" sz="2000">
                <a:solidFill>
                  <a:srgbClr val="000000"/>
                </a:solidFill>
                <a:latin typeface="GillSans" charset="0"/>
              </a:rPr>
              <a:t>HTML - HyperText Markup Language. A   Script-like language that defines the appearance of a web page.</a:t>
            </a:r>
          </a:p>
          <a:p>
            <a:pPr>
              <a:spcAft>
                <a:spcPct val="15000"/>
              </a:spcAft>
              <a:buClr>
                <a:srgbClr val="000000"/>
              </a:buClr>
              <a:buSzPct val="100000"/>
              <a:buFont typeface="Wingdings" pitchFamily="2" charset="2"/>
              <a:buChar char="Ÿ"/>
            </a:pPr>
            <a:r>
              <a:rPr lang="en-US" altLang="es-EC" sz="2000">
                <a:solidFill>
                  <a:srgbClr val="000000"/>
                </a:solidFill>
                <a:latin typeface="GillSans" charset="0"/>
              </a:rPr>
              <a:t> URL - Uniform Resource Locators - These point to a file that a web browser may get and  display or pass to a "helper application" such as the Software Updates utility.</a:t>
            </a:r>
          </a:p>
          <a:p>
            <a:pPr>
              <a:spcAft>
                <a:spcPct val="15000"/>
              </a:spcAft>
              <a:buClr>
                <a:srgbClr val="000000"/>
              </a:buClr>
              <a:buSzPct val="100000"/>
              <a:buFont typeface="Wingdings" pitchFamily="2" charset="2"/>
              <a:buChar char="Ÿ"/>
            </a:pPr>
            <a:r>
              <a:rPr lang="en-US" altLang="es-EC" sz="2000">
                <a:solidFill>
                  <a:srgbClr val="000000"/>
                </a:solidFill>
                <a:latin typeface="GillSans" charset="0"/>
              </a:rPr>
              <a:t>Hotlink - This is a term used to describe a HREF tag in HTML. </a:t>
            </a:r>
          </a:p>
        </p:txBody>
      </p:sp>
      <p:sp>
        <p:nvSpPr>
          <p:cNvPr id="5166" name="Text Box 46"/>
          <p:cNvSpPr txBox="1">
            <a:spLocks noChangeArrowheads="1"/>
          </p:cNvSpPr>
          <p:nvPr/>
        </p:nvSpPr>
        <p:spPr bwMode="auto">
          <a:xfrm>
            <a:off x="3040063" y="485775"/>
            <a:ext cx="3876675" cy="83661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b">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lnSpc>
                <a:spcPct val="110000"/>
              </a:lnSpc>
            </a:pPr>
            <a:r>
              <a:rPr lang="en-US" altLang="es-EC" sz="2700" b="1">
                <a:solidFill>
                  <a:srgbClr val="000000"/>
                </a:solidFill>
                <a:latin typeface="Arial MT" charset="0"/>
              </a:rPr>
              <a:t>Terminology</a:t>
            </a:r>
          </a:p>
        </p:txBody>
      </p:sp>
    </p:spTree>
  </p:cSld>
  <p:clrMapOvr>
    <a:overrideClrMapping bg1="lt1" tx1="dk1" bg2="lt2" tx2="dk2" accent1="accent1" accent2="accent2" accent3="accent3" accent4="accent4" accent5="accent5" accent6="accent6" hlink="hlink" folHlink="folHlink"/>
  </p:clrMapOvr>
</p:sld>
</file>

<file path=ppt/slides/slide5.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6147" name="Line 3"/>
          <p:cNvSpPr>
            <a:spLocks noChangeShapeType="1"/>
          </p:cNvSpPr>
          <p:nvPr/>
        </p:nvSpPr>
        <p:spPr bwMode="auto">
          <a:xfrm flipV="1">
            <a:off x="1027113" y="1476375"/>
            <a:ext cx="1587" cy="7921625"/>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48" name="Line 4"/>
          <p:cNvSpPr>
            <a:spLocks noChangeShapeType="1"/>
          </p:cNvSpPr>
          <p:nvPr/>
        </p:nvSpPr>
        <p:spPr bwMode="auto">
          <a:xfrm flipH="1">
            <a:off x="2998788" y="1446213"/>
            <a:ext cx="3948112" cy="0"/>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49" name="Freeform 5"/>
          <p:cNvSpPr>
            <a:spLocks noChangeArrowheads="1"/>
          </p:cNvSpPr>
          <p:nvPr/>
        </p:nvSpPr>
        <p:spPr bwMode="auto">
          <a:xfrm>
            <a:off x="1190625" y="965200"/>
            <a:ext cx="147638" cy="455613"/>
          </a:xfrm>
          <a:custGeom>
            <a:avLst/>
            <a:gdLst>
              <a:gd name="T0" fmla="*/ 2 w 93"/>
              <a:gd name="T1" fmla="*/ 287 h 287"/>
              <a:gd name="T2" fmla="*/ 93 w 93"/>
              <a:gd name="T3" fmla="*/ 216 h 287"/>
              <a:gd name="T4" fmla="*/ 93 w 93"/>
              <a:gd name="T5" fmla="*/ 0 h 287"/>
              <a:gd name="T6" fmla="*/ 0 w 93"/>
              <a:gd name="T7" fmla="*/ 65 h 287"/>
            </a:gdLst>
            <a:ahLst/>
            <a:cxnLst>
              <a:cxn ang="0">
                <a:pos x="T0" y="T1"/>
              </a:cxn>
              <a:cxn ang="0">
                <a:pos x="T2" y="T3"/>
              </a:cxn>
              <a:cxn ang="0">
                <a:pos x="T4" y="T5"/>
              </a:cxn>
              <a:cxn ang="0">
                <a:pos x="T6" y="T7"/>
              </a:cxn>
            </a:cxnLst>
            <a:rect l="0" t="0" r="r" b="b"/>
            <a:pathLst>
              <a:path w="93" h="287">
                <a:moveTo>
                  <a:pt x="2" y="287"/>
                </a:moveTo>
                <a:lnTo>
                  <a:pt x="93" y="216"/>
                </a:lnTo>
                <a:lnTo>
                  <a:pt x="93" y="0"/>
                </a:lnTo>
                <a:lnTo>
                  <a:pt x="0" y="65"/>
                </a:lnTo>
                <a:close/>
              </a:path>
            </a:pathLst>
          </a:custGeom>
          <a:gradFill rotWithShape="0">
            <a:gsLst>
              <a:gs pos="0">
                <a:srgbClr val="C0C0C0"/>
              </a:gs>
              <a:gs pos="100000">
                <a:srgbClr val="444444"/>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50" name="Freeform 6"/>
          <p:cNvSpPr>
            <a:spLocks noChangeArrowheads="1"/>
          </p:cNvSpPr>
          <p:nvPr/>
        </p:nvSpPr>
        <p:spPr bwMode="auto">
          <a:xfrm>
            <a:off x="850900" y="1041400"/>
            <a:ext cx="341313" cy="381000"/>
          </a:xfrm>
          <a:custGeom>
            <a:avLst/>
            <a:gdLst>
              <a:gd name="T0" fmla="*/ 0 w 215"/>
              <a:gd name="T1" fmla="*/ 0 h 240"/>
              <a:gd name="T2" fmla="*/ 215 w 215"/>
              <a:gd name="T3" fmla="*/ 17 h 240"/>
              <a:gd name="T4" fmla="*/ 215 w 215"/>
              <a:gd name="T5" fmla="*/ 240 h 240"/>
              <a:gd name="T6" fmla="*/ 0 w 215"/>
              <a:gd name="T7" fmla="*/ 217 h 240"/>
            </a:gdLst>
            <a:ahLst/>
            <a:cxnLst>
              <a:cxn ang="0">
                <a:pos x="T0" y="T1"/>
              </a:cxn>
              <a:cxn ang="0">
                <a:pos x="T2" y="T3"/>
              </a:cxn>
              <a:cxn ang="0">
                <a:pos x="T4" y="T5"/>
              </a:cxn>
              <a:cxn ang="0">
                <a:pos x="T6" y="T7"/>
              </a:cxn>
            </a:cxnLst>
            <a:rect l="0" t="0" r="r" b="b"/>
            <a:pathLst>
              <a:path w="215" h="240">
                <a:moveTo>
                  <a:pt x="0" y="0"/>
                </a:moveTo>
                <a:lnTo>
                  <a:pt x="215" y="17"/>
                </a:lnTo>
                <a:lnTo>
                  <a:pt x="215" y="240"/>
                </a:lnTo>
                <a:lnTo>
                  <a:pt x="0" y="217"/>
                </a:lnTo>
                <a:close/>
              </a:path>
            </a:pathLst>
          </a:custGeom>
          <a:solidFill>
            <a:srgbClr val="444444"/>
          </a:solidFill>
          <a:ln w="12700">
            <a:solidFill>
              <a:srgbClr val="44444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51" name="Freeform 7"/>
          <p:cNvSpPr>
            <a:spLocks noChangeArrowheads="1"/>
          </p:cNvSpPr>
          <p:nvPr/>
        </p:nvSpPr>
        <p:spPr bwMode="auto">
          <a:xfrm>
            <a:off x="887413" y="1085850"/>
            <a:ext cx="265112" cy="288925"/>
          </a:xfrm>
          <a:custGeom>
            <a:avLst/>
            <a:gdLst>
              <a:gd name="T0" fmla="*/ 0 w 167"/>
              <a:gd name="T1" fmla="*/ 0 h 182"/>
              <a:gd name="T2" fmla="*/ 167 w 167"/>
              <a:gd name="T3" fmla="*/ 13 h 182"/>
              <a:gd name="T4" fmla="*/ 166 w 167"/>
              <a:gd name="T5" fmla="*/ 182 h 182"/>
              <a:gd name="T6" fmla="*/ 0 w 167"/>
              <a:gd name="T7" fmla="*/ 164 h 182"/>
            </a:gdLst>
            <a:ahLst/>
            <a:cxnLst>
              <a:cxn ang="0">
                <a:pos x="T0" y="T1"/>
              </a:cxn>
              <a:cxn ang="0">
                <a:pos x="T2" y="T3"/>
              </a:cxn>
              <a:cxn ang="0">
                <a:pos x="T4" y="T5"/>
              </a:cxn>
              <a:cxn ang="0">
                <a:pos x="T6" y="T7"/>
              </a:cxn>
            </a:cxnLst>
            <a:rect l="0" t="0" r="r" b="b"/>
            <a:pathLst>
              <a:path w="167" h="182">
                <a:moveTo>
                  <a:pt x="0" y="0"/>
                </a:moveTo>
                <a:lnTo>
                  <a:pt x="167" y="13"/>
                </a:lnTo>
                <a:lnTo>
                  <a:pt x="166" y="182"/>
                </a:lnTo>
                <a:lnTo>
                  <a:pt x="0" y="164"/>
                </a:lnTo>
                <a:close/>
              </a:path>
            </a:pathLst>
          </a:custGeom>
          <a:gradFill rotWithShape="0">
            <a:gsLst>
              <a:gs pos="0">
                <a:srgbClr val="F0F0F0"/>
              </a:gs>
              <a:gs pos="100000">
                <a:srgbClr val="444444"/>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52" name="Freeform 8"/>
          <p:cNvSpPr>
            <a:spLocks noChangeArrowheads="1"/>
          </p:cNvSpPr>
          <p:nvPr/>
        </p:nvSpPr>
        <p:spPr bwMode="auto">
          <a:xfrm>
            <a:off x="855663" y="947738"/>
            <a:ext cx="482600" cy="117475"/>
          </a:xfrm>
          <a:custGeom>
            <a:avLst/>
            <a:gdLst>
              <a:gd name="T0" fmla="*/ 213 w 304"/>
              <a:gd name="T1" fmla="*/ 74 h 74"/>
              <a:gd name="T2" fmla="*/ 304 w 304"/>
              <a:gd name="T3" fmla="*/ 10 h 74"/>
              <a:gd name="T4" fmla="*/ 117 w 304"/>
              <a:gd name="T5" fmla="*/ 0 h 74"/>
              <a:gd name="T6" fmla="*/ 0 w 304"/>
              <a:gd name="T7" fmla="*/ 59 h 74"/>
            </a:gdLst>
            <a:ahLst/>
            <a:cxnLst>
              <a:cxn ang="0">
                <a:pos x="T0" y="T1"/>
              </a:cxn>
              <a:cxn ang="0">
                <a:pos x="T2" y="T3"/>
              </a:cxn>
              <a:cxn ang="0">
                <a:pos x="T4" y="T5"/>
              </a:cxn>
              <a:cxn ang="0">
                <a:pos x="T6" y="T7"/>
              </a:cxn>
            </a:cxnLst>
            <a:rect l="0" t="0" r="r" b="b"/>
            <a:pathLst>
              <a:path w="304" h="74">
                <a:moveTo>
                  <a:pt x="213" y="74"/>
                </a:moveTo>
                <a:lnTo>
                  <a:pt x="304" y="10"/>
                </a:lnTo>
                <a:lnTo>
                  <a:pt x="117" y="0"/>
                </a:lnTo>
                <a:lnTo>
                  <a:pt x="0" y="59"/>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53" name="Text Box 9"/>
          <p:cNvSpPr txBox="1">
            <a:spLocks noChangeArrowheads="1"/>
          </p:cNvSpPr>
          <p:nvPr/>
        </p:nvSpPr>
        <p:spPr bwMode="auto">
          <a:xfrm>
            <a:off x="927100" y="1073150"/>
            <a:ext cx="184150"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44444"/>
                </a:solidFill>
              </a:rPr>
              <a:t>T</a:t>
            </a:r>
          </a:p>
        </p:txBody>
      </p:sp>
      <p:sp>
        <p:nvSpPr>
          <p:cNvPr id="6154" name="Freeform 10"/>
          <p:cNvSpPr>
            <a:spLocks noChangeArrowheads="1"/>
          </p:cNvSpPr>
          <p:nvPr/>
        </p:nvSpPr>
        <p:spPr bwMode="auto">
          <a:xfrm>
            <a:off x="1268413" y="971550"/>
            <a:ext cx="469900" cy="133350"/>
          </a:xfrm>
          <a:custGeom>
            <a:avLst/>
            <a:gdLst>
              <a:gd name="T0" fmla="*/ 182 w 296"/>
              <a:gd name="T1" fmla="*/ 84 h 84"/>
              <a:gd name="T2" fmla="*/ 296 w 296"/>
              <a:gd name="T3" fmla="*/ 24 h 84"/>
              <a:gd name="T4" fmla="*/ 118 w 296"/>
              <a:gd name="T5" fmla="*/ 0 h 84"/>
              <a:gd name="T6" fmla="*/ 0 w 296"/>
              <a:gd name="T7" fmla="*/ 54 h 84"/>
            </a:gdLst>
            <a:ahLst/>
            <a:cxnLst>
              <a:cxn ang="0">
                <a:pos x="T0" y="T1"/>
              </a:cxn>
              <a:cxn ang="0">
                <a:pos x="T2" y="T3"/>
              </a:cxn>
              <a:cxn ang="0">
                <a:pos x="T4" y="T5"/>
              </a:cxn>
              <a:cxn ang="0">
                <a:pos x="T6" y="T7"/>
              </a:cxn>
            </a:cxnLst>
            <a:rect l="0" t="0" r="r" b="b"/>
            <a:pathLst>
              <a:path w="296" h="84">
                <a:moveTo>
                  <a:pt x="182" y="84"/>
                </a:moveTo>
                <a:lnTo>
                  <a:pt x="296" y="24"/>
                </a:lnTo>
                <a:lnTo>
                  <a:pt x="118" y="0"/>
                </a:lnTo>
                <a:lnTo>
                  <a:pt x="0" y="5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55" name="Freeform 11"/>
          <p:cNvSpPr>
            <a:spLocks noChangeArrowheads="1"/>
          </p:cNvSpPr>
          <p:nvPr/>
        </p:nvSpPr>
        <p:spPr bwMode="auto">
          <a:xfrm>
            <a:off x="1539875" y="1012825"/>
            <a:ext cx="195263" cy="423863"/>
          </a:xfrm>
          <a:custGeom>
            <a:avLst/>
            <a:gdLst>
              <a:gd name="T0" fmla="*/ 0 w 123"/>
              <a:gd name="T1" fmla="*/ 267 h 267"/>
              <a:gd name="T2" fmla="*/ 110 w 123"/>
              <a:gd name="T3" fmla="*/ 209 h 267"/>
              <a:gd name="T4" fmla="*/ 123 w 123"/>
              <a:gd name="T5" fmla="*/ 0 h 267"/>
              <a:gd name="T6" fmla="*/ 6 w 123"/>
              <a:gd name="T7" fmla="*/ 55 h 267"/>
            </a:gdLst>
            <a:ahLst/>
            <a:cxnLst>
              <a:cxn ang="0">
                <a:pos x="T0" y="T1"/>
              </a:cxn>
              <a:cxn ang="0">
                <a:pos x="T2" y="T3"/>
              </a:cxn>
              <a:cxn ang="0">
                <a:pos x="T4" y="T5"/>
              </a:cxn>
              <a:cxn ang="0">
                <a:pos x="T6" y="T7"/>
              </a:cxn>
            </a:cxnLst>
            <a:rect l="0" t="0" r="r" b="b"/>
            <a:pathLst>
              <a:path w="123" h="267">
                <a:moveTo>
                  <a:pt x="0" y="267"/>
                </a:moveTo>
                <a:lnTo>
                  <a:pt x="110" y="209"/>
                </a:lnTo>
                <a:lnTo>
                  <a:pt x="123" y="0"/>
                </a:lnTo>
                <a:lnTo>
                  <a:pt x="6" y="55"/>
                </a:lnTo>
                <a:close/>
              </a:path>
            </a:pathLst>
          </a:custGeom>
          <a:gradFill rotWithShape="0">
            <a:gsLst>
              <a:gs pos="0">
                <a:srgbClr val="C0C0C0"/>
              </a:gs>
              <a:gs pos="100000">
                <a:srgbClr val="737373"/>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56" name="Freeform 12"/>
          <p:cNvSpPr>
            <a:spLocks noChangeArrowheads="1"/>
          </p:cNvSpPr>
          <p:nvPr/>
        </p:nvSpPr>
        <p:spPr bwMode="auto">
          <a:xfrm>
            <a:off x="1258888" y="1057275"/>
            <a:ext cx="292100" cy="381000"/>
          </a:xfrm>
          <a:custGeom>
            <a:avLst/>
            <a:gdLst>
              <a:gd name="T0" fmla="*/ 6 w 184"/>
              <a:gd name="T1" fmla="*/ 0 h 240"/>
              <a:gd name="T2" fmla="*/ 184 w 184"/>
              <a:gd name="T3" fmla="*/ 28 h 240"/>
              <a:gd name="T4" fmla="*/ 177 w 184"/>
              <a:gd name="T5" fmla="*/ 240 h 240"/>
              <a:gd name="T6" fmla="*/ 0 w 184"/>
              <a:gd name="T7" fmla="*/ 205 h 240"/>
            </a:gdLst>
            <a:ahLst/>
            <a:cxnLst>
              <a:cxn ang="0">
                <a:pos x="T0" y="T1"/>
              </a:cxn>
              <a:cxn ang="0">
                <a:pos x="T2" y="T3"/>
              </a:cxn>
              <a:cxn ang="0">
                <a:pos x="T4" y="T5"/>
              </a:cxn>
              <a:cxn ang="0">
                <a:pos x="T6" y="T7"/>
              </a:cxn>
            </a:cxnLst>
            <a:rect l="0" t="0" r="r" b="b"/>
            <a:pathLst>
              <a:path w="184" h="240">
                <a:moveTo>
                  <a:pt x="6" y="0"/>
                </a:moveTo>
                <a:lnTo>
                  <a:pt x="184" y="28"/>
                </a:lnTo>
                <a:lnTo>
                  <a:pt x="177" y="240"/>
                </a:lnTo>
                <a:lnTo>
                  <a:pt x="0" y="205"/>
                </a:lnTo>
                <a:close/>
              </a:path>
            </a:pathLst>
          </a:custGeom>
          <a:solidFill>
            <a:srgbClr val="B4B4B4"/>
          </a:soli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57" name="Freeform 13"/>
          <p:cNvSpPr>
            <a:spLocks noChangeArrowheads="1"/>
          </p:cNvSpPr>
          <p:nvPr/>
        </p:nvSpPr>
        <p:spPr bwMode="auto">
          <a:xfrm>
            <a:off x="1296988" y="1103313"/>
            <a:ext cx="212725" cy="292100"/>
          </a:xfrm>
          <a:custGeom>
            <a:avLst/>
            <a:gdLst>
              <a:gd name="T0" fmla="*/ 7 w 134"/>
              <a:gd name="T1" fmla="*/ 0 h 184"/>
              <a:gd name="T2" fmla="*/ 134 w 134"/>
              <a:gd name="T3" fmla="*/ 23 h 184"/>
              <a:gd name="T4" fmla="*/ 129 w 134"/>
              <a:gd name="T5" fmla="*/ 184 h 184"/>
              <a:gd name="T6" fmla="*/ 0 w 134"/>
              <a:gd name="T7" fmla="*/ 156 h 184"/>
            </a:gdLst>
            <a:ahLst/>
            <a:cxnLst>
              <a:cxn ang="0">
                <a:pos x="T0" y="T1"/>
              </a:cxn>
              <a:cxn ang="0">
                <a:pos x="T2" y="T3"/>
              </a:cxn>
              <a:cxn ang="0">
                <a:pos x="T4" y="T5"/>
              </a:cxn>
              <a:cxn ang="0">
                <a:pos x="T6" y="T7"/>
              </a:cxn>
            </a:cxnLst>
            <a:rect l="0" t="0" r="r" b="b"/>
            <a:pathLst>
              <a:path w="134" h="184">
                <a:moveTo>
                  <a:pt x="7" y="0"/>
                </a:moveTo>
                <a:lnTo>
                  <a:pt x="134" y="23"/>
                </a:lnTo>
                <a:lnTo>
                  <a:pt x="129" y="184"/>
                </a:lnTo>
                <a:lnTo>
                  <a:pt x="0" y="156"/>
                </a:lnTo>
                <a:close/>
              </a:path>
            </a:pathLst>
          </a:custGeom>
          <a:gradFill rotWithShape="0">
            <a:gsLst>
              <a:gs pos="0">
                <a:srgbClr val="B4B4B4"/>
              </a:gs>
              <a:gs pos="100000">
                <a:srgbClr val="F0F0F0"/>
              </a:gs>
            </a:gsLst>
            <a:path path="rect">
              <a:fillToRect t="100000" r="100000"/>
            </a:path>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58" name="Text Box 14"/>
          <p:cNvSpPr txBox="1">
            <a:spLocks noChangeArrowheads="1"/>
          </p:cNvSpPr>
          <p:nvPr/>
        </p:nvSpPr>
        <p:spPr bwMode="auto">
          <a:xfrm>
            <a:off x="1298575" y="1082675"/>
            <a:ext cx="200025" cy="30956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B4B4B4"/>
                </a:solidFill>
              </a:rPr>
              <a:t>C</a:t>
            </a:r>
          </a:p>
        </p:txBody>
      </p:sp>
      <p:sp>
        <p:nvSpPr>
          <p:cNvPr id="6159" name="Freeform 15"/>
          <p:cNvSpPr>
            <a:spLocks noChangeArrowheads="1"/>
          </p:cNvSpPr>
          <p:nvPr/>
        </p:nvSpPr>
        <p:spPr bwMode="auto">
          <a:xfrm>
            <a:off x="2101850" y="1049338"/>
            <a:ext cx="550863" cy="142875"/>
          </a:xfrm>
          <a:custGeom>
            <a:avLst/>
            <a:gdLst>
              <a:gd name="T0" fmla="*/ 213 w 347"/>
              <a:gd name="T1" fmla="*/ 90 h 90"/>
              <a:gd name="T2" fmla="*/ 347 w 347"/>
              <a:gd name="T3" fmla="*/ 25 h 90"/>
              <a:gd name="T4" fmla="*/ 140 w 347"/>
              <a:gd name="T5" fmla="*/ 0 h 90"/>
              <a:gd name="T6" fmla="*/ 0 w 347"/>
              <a:gd name="T7" fmla="*/ 58 h 90"/>
            </a:gdLst>
            <a:ahLst/>
            <a:cxnLst>
              <a:cxn ang="0">
                <a:pos x="T0" y="T1"/>
              </a:cxn>
              <a:cxn ang="0">
                <a:pos x="T2" y="T3"/>
              </a:cxn>
              <a:cxn ang="0">
                <a:pos x="T4" y="T5"/>
              </a:cxn>
              <a:cxn ang="0">
                <a:pos x="T6" y="T7"/>
              </a:cxn>
            </a:cxnLst>
            <a:rect l="0" t="0" r="r" b="b"/>
            <a:pathLst>
              <a:path w="347" h="90">
                <a:moveTo>
                  <a:pt x="213" y="90"/>
                </a:moveTo>
                <a:lnTo>
                  <a:pt x="347" y="25"/>
                </a:lnTo>
                <a:lnTo>
                  <a:pt x="140" y="0"/>
                </a:lnTo>
                <a:lnTo>
                  <a:pt x="0" y="58"/>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60" name="Freeform 16"/>
          <p:cNvSpPr>
            <a:spLocks noChangeArrowheads="1"/>
          </p:cNvSpPr>
          <p:nvPr/>
        </p:nvSpPr>
        <p:spPr bwMode="auto">
          <a:xfrm>
            <a:off x="2435225" y="1087438"/>
            <a:ext cx="217488" cy="454025"/>
          </a:xfrm>
          <a:custGeom>
            <a:avLst/>
            <a:gdLst>
              <a:gd name="T0" fmla="*/ 7 w 137"/>
              <a:gd name="T1" fmla="*/ 286 h 286"/>
              <a:gd name="T2" fmla="*/ 137 w 137"/>
              <a:gd name="T3" fmla="*/ 189 h 286"/>
              <a:gd name="T4" fmla="*/ 136 w 137"/>
              <a:gd name="T5" fmla="*/ 0 h 286"/>
              <a:gd name="T6" fmla="*/ 0 w 137"/>
              <a:gd name="T7" fmla="*/ 66 h 286"/>
            </a:gdLst>
            <a:ahLst/>
            <a:cxnLst>
              <a:cxn ang="0">
                <a:pos x="T0" y="T1"/>
              </a:cxn>
              <a:cxn ang="0">
                <a:pos x="T2" y="T3"/>
              </a:cxn>
              <a:cxn ang="0">
                <a:pos x="T4" y="T5"/>
              </a:cxn>
              <a:cxn ang="0">
                <a:pos x="T6" y="T7"/>
              </a:cxn>
            </a:cxnLst>
            <a:rect l="0" t="0" r="r" b="b"/>
            <a:pathLst>
              <a:path w="137" h="286">
                <a:moveTo>
                  <a:pt x="7" y="286"/>
                </a:moveTo>
                <a:lnTo>
                  <a:pt x="137" y="189"/>
                </a:lnTo>
                <a:lnTo>
                  <a:pt x="136" y="0"/>
                </a:lnTo>
                <a:lnTo>
                  <a:pt x="0" y="66"/>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61" name="Freeform 17"/>
          <p:cNvSpPr>
            <a:spLocks noChangeArrowheads="1"/>
          </p:cNvSpPr>
          <p:nvPr/>
        </p:nvSpPr>
        <p:spPr bwMode="auto">
          <a:xfrm>
            <a:off x="2098675" y="1143000"/>
            <a:ext cx="338138" cy="422275"/>
          </a:xfrm>
          <a:custGeom>
            <a:avLst/>
            <a:gdLst>
              <a:gd name="T0" fmla="*/ 0 w 213"/>
              <a:gd name="T1" fmla="*/ 0 h 266"/>
              <a:gd name="T2" fmla="*/ 213 w 213"/>
              <a:gd name="T3" fmla="*/ 32 h 266"/>
              <a:gd name="T4" fmla="*/ 213 w 213"/>
              <a:gd name="T5" fmla="*/ 266 h 266"/>
              <a:gd name="T6" fmla="*/ 0 w 213"/>
              <a:gd name="T7" fmla="*/ 228 h 266"/>
            </a:gdLst>
            <a:ahLst/>
            <a:cxnLst>
              <a:cxn ang="0">
                <a:pos x="T0" y="T1"/>
              </a:cxn>
              <a:cxn ang="0">
                <a:pos x="T2" y="T3"/>
              </a:cxn>
              <a:cxn ang="0">
                <a:pos x="T4" y="T5"/>
              </a:cxn>
              <a:cxn ang="0">
                <a:pos x="T6" y="T7"/>
              </a:cxn>
            </a:cxnLst>
            <a:rect l="0" t="0" r="r" b="b"/>
            <a:pathLst>
              <a:path w="213" h="266">
                <a:moveTo>
                  <a:pt x="0" y="0"/>
                </a:moveTo>
                <a:lnTo>
                  <a:pt x="213" y="32"/>
                </a:lnTo>
                <a:lnTo>
                  <a:pt x="213" y="266"/>
                </a:lnTo>
                <a:lnTo>
                  <a:pt x="0" y="228"/>
                </a:lnTo>
                <a:close/>
              </a:path>
            </a:pathLst>
          </a:custGeom>
          <a:solidFill>
            <a:srgbClr val="737373"/>
          </a:solidFill>
          <a:ln w="12700">
            <a:solidFill>
              <a:srgbClr val="737373"/>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62" name="Freeform 18"/>
          <p:cNvSpPr>
            <a:spLocks noChangeArrowheads="1"/>
          </p:cNvSpPr>
          <p:nvPr/>
        </p:nvSpPr>
        <p:spPr bwMode="auto">
          <a:xfrm>
            <a:off x="2138363" y="1196975"/>
            <a:ext cx="249237" cy="311150"/>
          </a:xfrm>
          <a:custGeom>
            <a:avLst/>
            <a:gdLst>
              <a:gd name="T0" fmla="*/ 0 w 157"/>
              <a:gd name="T1" fmla="*/ 0 h 196"/>
              <a:gd name="T2" fmla="*/ 156 w 157"/>
              <a:gd name="T3" fmla="*/ 23 h 196"/>
              <a:gd name="T4" fmla="*/ 157 w 157"/>
              <a:gd name="T5" fmla="*/ 196 h 196"/>
              <a:gd name="T6" fmla="*/ 1 w 157"/>
              <a:gd name="T7" fmla="*/ 167 h 196"/>
            </a:gdLst>
            <a:ahLst/>
            <a:cxnLst>
              <a:cxn ang="0">
                <a:pos x="T0" y="T1"/>
              </a:cxn>
              <a:cxn ang="0">
                <a:pos x="T2" y="T3"/>
              </a:cxn>
              <a:cxn ang="0">
                <a:pos x="T4" y="T5"/>
              </a:cxn>
              <a:cxn ang="0">
                <a:pos x="T6" y="T7"/>
              </a:cxn>
            </a:cxnLst>
            <a:rect l="0" t="0" r="r" b="b"/>
            <a:pathLst>
              <a:path w="157" h="196">
                <a:moveTo>
                  <a:pt x="0" y="0"/>
                </a:moveTo>
                <a:lnTo>
                  <a:pt x="156" y="23"/>
                </a:lnTo>
                <a:lnTo>
                  <a:pt x="157" y="196"/>
                </a:lnTo>
                <a:lnTo>
                  <a:pt x="1" y="167"/>
                </a:lnTo>
                <a:close/>
              </a:path>
            </a:pathLst>
          </a:custGeom>
          <a:gradFill rotWithShape="0">
            <a:gsLst>
              <a:gs pos="0">
                <a:srgbClr val="B4B4B4"/>
              </a:gs>
              <a:gs pos="100000">
                <a:srgbClr val="DCDCDC"/>
              </a:gs>
            </a:gsLst>
            <a:lin ang="54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63" name="Text Box 19"/>
          <p:cNvSpPr txBox="1">
            <a:spLocks noChangeArrowheads="1"/>
          </p:cNvSpPr>
          <p:nvPr/>
        </p:nvSpPr>
        <p:spPr bwMode="auto">
          <a:xfrm>
            <a:off x="2214563" y="1195388"/>
            <a:ext cx="106362" cy="30956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808080"/>
                </a:solidFill>
              </a:rPr>
              <a:t>I</a:t>
            </a:r>
          </a:p>
        </p:txBody>
      </p:sp>
      <p:sp>
        <p:nvSpPr>
          <p:cNvPr id="6164" name="Freeform 20"/>
          <p:cNvSpPr>
            <a:spLocks noChangeArrowheads="1"/>
          </p:cNvSpPr>
          <p:nvPr/>
        </p:nvSpPr>
        <p:spPr bwMode="auto">
          <a:xfrm>
            <a:off x="2387600" y="1143000"/>
            <a:ext cx="563563" cy="179388"/>
          </a:xfrm>
          <a:custGeom>
            <a:avLst/>
            <a:gdLst>
              <a:gd name="T0" fmla="*/ 220 w 355"/>
              <a:gd name="T1" fmla="*/ 113 h 113"/>
              <a:gd name="T2" fmla="*/ 355 w 355"/>
              <a:gd name="T3" fmla="*/ 37 h 113"/>
              <a:gd name="T4" fmla="*/ 135 w 355"/>
              <a:gd name="T5" fmla="*/ 0 h 113"/>
              <a:gd name="T6" fmla="*/ 0 w 355"/>
              <a:gd name="T7" fmla="*/ 64 h 113"/>
            </a:gdLst>
            <a:ahLst/>
            <a:cxnLst>
              <a:cxn ang="0">
                <a:pos x="T0" y="T1"/>
              </a:cxn>
              <a:cxn ang="0">
                <a:pos x="T2" y="T3"/>
              </a:cxn>
              <a:cxn ang="0">
                <a:pos x="T4" y="T5"/>
              </a:cxn>
              <a:cxn ang="0">
                <a:pos x="T6" y="T7"/>
              </a:cxn>
            </a:cxnLst>
            <a:rect l="0" t="0" r="r" b="b"/>
            <a:pathLst>
              <a:path w="355" h="113">
                <a:moveTo>
                  <a:pt x="220" y="113"/>
                </a:moveTo>
                <a:lnTo>
                  <a:pt x="355" y="37"/>
                </a:lnTo>
                <a:lnTo>
                  <a:pt x="135" y="0"/>
                </a:lnTo>
                <a:lnTo>
                  <a:pt x="0" y="6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65" name="Freeform 21"/>
          <p:cNvSpPr>
            <a:spLocks noChangeArrowheads="1"/>
          </p:cNvSpPr>
          <p:nvPr/>
        </p:nvSpPr>
        <p:spPr bwMode="auto">
          <a:xfrm>
            <a:off x="2735263" y="1200150"/>
            <a:ext cx="223837" cy="501650"/>
          </a:xfrm>
          <a:custGeom>
            <a:avLst/>
            <a:gdLst>
              <a:gd name="T0" fmla="*/ 2 w 141"/>
              <a:gd name="T1" fmla="*/ 316 h 316"/>
              <a:gd name="T2" fmla="*/ 141 w 141"/>
              <a:gd name="T3" fmla="*/ 237 h 316"/>
              <a:gd name="T4" fmla="*/ 136 w 141"/>
              <a:gd name="T5" fmla="*/ 0 h 316"/>
              <a:gd name="T6" fmla="*/ 0 w 141"/>
              <a:gd name="T7" fmla="*/ 78 h 316"/>
            </a:gdLst>
            <a:ahLst/>
            <a:cxnLst>
              <a:cxn ang="0">
                <a:pos x="T0" y="T1"/>
              </a:cxn>
              <a:cxn ang="0">
                <a:pos x="T2" y="T3"/>
              </a:cxn>
              <a:cxn ang="0">
                <a:pos x="T4" y="T5"/>
              </a:cxn>
              <a:cxn ang="0">
                <a:pos x="T6" y="T7"/>
              </a:cxn>
            </a:cxnLst>
            <a:rect l="0" t="0" r="r" b="b"/>
            <a:pathLst>
              <a:path w="141" h="316">
                <a:moveTo>
                  <a:pt x="2" y="316"/>
                </a:moveTo>
                <a:lnTo>
                  <a:pt x="141" y="237"/>
                </a:lnTo>
                <a:lnTo>
                  <a:pt x="136" y="0"/>
                </a:lnTo>
                <a:lnTo>
                  <a:pt x="0" y="78"/>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66" name="Freeform 22"/>
          <p:cNvSpPr>
            <a:spLocks noChangeArrowheads="1"/>
          </p:cNvSpPr>
          <p:nvPr/>
        </p:nvSpPr>
        <p:spPr bwMode="auto">
          <a:xfrm>
            <a:off x="2387600" y="1249363"/>
            <a:ext cx="347663" cy="454025"/>
          </a:xfrm>
          <a:custGeom>
            <a:avLst/>
            <a:gdLst>
              <a:gd name="T0" fmla="*/ 0 w 219"/>
              <a:gd name="T1" fmla="*/ 0 h 286"/>
              <a:gd name="T2" fmla="*/ 218 w 219"/>
              <a:gd name="T3" fmla="*/ 45 h 286"/>
              <a:gd name="T4" fmla="*/ 219 w 219"/>
              <a:gd name="T5" fmla="*/ 286 h 286"/>
              <a:gd name="T6" fmla="*/ 2 w 219"/>
              <a:gd name="T7" fmla="*/ 236 h 286"/>
            </a:gdLst>
            <a:ahLst/>
            <a:cxnLst>
              <a:cxn ang="0">
                <a:pos x="T0" y="T1"/>
              </a:cxn>
              <a:cxn ang="0">
                <a:pos x="T2" y="T3"/>
              </a:cxn>
              <a:cxn ang="0">
                <a:pos x="T4" y="T5"/>
              </a:cxn>
              <a:cxn ang="0">
                <a:pos x="T6" y="T7"/>
              </a:cxn>
            </a:cxnLst>
            <a:rect l="0" t="0" r="r" b="b"/>
            <a:pathLst>
              <a:path w="219" h="286">
                <a:moveTo>
                  <a:pt x="0" y="0"/>
                </a:moveTo>
                <a:lnTo>
                  <a:pt x="218" y="45"/>
                </a:lnTo>
                <a:lnTo>
                  <a:pt x="219" y="286"/>
                </a:lnTo>
                <a:lnTo>
                  <a:pt x="2" y="236"/>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67" name="Freeform 23"/>
          <p:cNvSpPr>
            <a:spLocks noChangeArrowheads="1"/>
          </p:cNvSpPr>
          <p:nvPr/>
        </p:nvSpPr>
        <p:spPr bwMode="auto">
          <a:xfrm>
            <a:off x="2430463" y="1298575"/>
            <a:ext cx="261937" cy="347663"/>
          </a:xfrm>
          <a:custGeom>
            <a:avLst/>
            <a:gdLst>
              <a:gd name="T0" fmla="*/ 0 w 165"/>
              <a:gd name="T1" fmla="*/ 0 h 219"/>
              <a:gd name="T2" fmla="*/ 164 w 165"/>
              <a:gd name="T3" fmla="*/ 37 h 219"/>
              <a:gd name="T4" fmla="*/ 165 w 165"/>
              <a:gd name="T5" fmla="*/ 219 h 219"/>
              <a:gd name="T6" fmla="*/ 1 w 165"/>
              <a:gd name="T7" fmla="*/ 184 h 219"/>
            </a:gdLst>
            <a:ahLst/>
            <a:cxnLst>
              <a:cxn ang="0">
                <a:pos x="T0" y="T1"/>
              </a:cxn>
              <a:cxn ang="0">
                <a:pos x="T2" y="T3"/>
              </a:cxn>
              <a:cxn ang="0">
                <a:pos x="T4" y="T5"/>
              </a:cxn>
              <a:cxn ang="0">
                <a:pos x="T6" y="T7"/>
              </a:cxn>
            </a:cxnLst>
            <a:rect l="0" t="0" r="r" b="b"/>
            <a:pathLst>
              <a:path w="165" h="219">
                <a:moveTo>
                  <a:pt x="0" y="0"/>
                </a:moveTo>
                <a:lnTo>
                  <a:pt x="164" y="37"/>
                </a:lnTo>
                <a:lnTo>
                  <a:pt x="165" y="219"/>
                </a:lnTo>
                <a:lnTo>
                  <a:pt x="1" y="184"/>
                </a:lnTo>
                <a:close/>
              </a:path>
            </a:pathLst>
          </a:custGeom>
          <a:gradFill rotWithShape="0">
            <a:gsLst>
              <a:gs pos="0">
                <a:srgbClr val="F0F0F0"/>
              </a:gs>
              <a:gs pos="100000">
                <a:srgbClr val="919191"/>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68" name="Text Box 24"/>
          <p:cNvSpPr txBox="1">
            <a:spLocks noChangeArrowheads="1"/>
          </p:cNvSpPr>
          <p:nvPr/>
        </p:nvSpPr>
        <p:spPr bwMode="auto">
          <a:xfrm>
            <a:off x="2476500" y="1327150"/>
            <a:ext cx="169863"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919191"/>
                </a:solidFill>
              </a:rPr>
              <a:t>P</a:t>
            </a:r>
          </a:p>
        </p:txBody>
      </p:sp>
      <p:sp>
        <p:nvSpPr>
          <p:cNvPr id="6169" name="Freeform 25"/>
          <p:cNvSpPr>
            <a:spLocks noChangeArrowheads="1"/>
          </p:cNvSpPr>
          <p:nvPr/>
        </p:nvSpPr>
        <p:spPr bwMode="auto">
          <a:xfrm>
            <a:off x="1943100" y="1057275"/>
            <a:ext cx="155575" cy="457200"/>
          </a:xfrm>
          <a:custGeom>
            <a:avLst/>
            <a:gdLst>
              <a:gd name="T0" fmla="*/ 1 w 98"/>
              <a:gd name="T1" fmla="*/ 288 h 288"/>
              <a:gd name="T2" fmla="*/ 93 w 98"/>
              <a:gd name="T3" fmla="*/ 218 h 288"/>
              <a:gd name="T4" fmla="*/ 98 w 98"/>
              <a:gd name="T5" fmla="*/ 0 h 288"/>
              <a:gd name="T6" fmla="*/ 0 w 98"/>
              <a:gd name="T7" fmla="*/ 66 h 288"/>
            </a:gdLst>
            <a:ahLst/>
            <a:cxnLst>
              <a:cxn ang="0">
                <a:pos x="T0" y="T1"/>
              </a:cxn>
              <a:cxn ang="0">
                <a:pos x="T2" y="T3"/>
              </a:cxn>
              <a:cxn ang="0">
                <a:pos x="T4" y="T5"/>
              </a:cxn>
              <a:cxn ang="0">
                <a:pos x="T6" y="T7"/>
              </a:cxn>
            </a:cxnLst>
            <a:rect l="0" t="0" r="r" b="b"/>
            <a:pathLst>
              <a:path w="98" h="288">
                <a:moveTo>
                  <a:pt x="1" y="288"/>
                </a:moveTo>
                <a:lnTo>
                  <a:pt x="93" y="218"/>
                </a:lnTo>
                <a:lnTo>
                  <a:pt x="98" y="0"/>
                </a:lnTo>
                <a:lnTo>
                  <a:pt x="0" y="66"/>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70" name="Freeform 26"/>
          <p:cNvSpPr>
            <a:spLocks noChangeArrowheads="1"/>
          </p:cNvSpPr>
          <p:nvPr/>
        </p:nvSpPr>
        <p:spPr bwMode="auto">
          <a:xfrm>
            <a:off x="1609725" y="1039813"/>
            <a:ext cx="488950" cy="123825"/>
          </a:xfrm>
          <a:custGeom>
            <a:avLst/>
            <a:gdLst>
              <a:gd name="T0" fmla="*/ 213 w 308"/>
              <a:gd name="T1" fmla="*/ 78 h 78"/>
              <a:gd name="T2" fmla="*/ 308 w 308"/>
              <a:gd name="T3" fmla="*/ 10 h 78"/>
              <a:gd name="T4" fmla="*/ 121 w 308"/>
              <a:gd name="T5" fmla="*/ 0 h 78"/>
              <a:gd name="T6" fmla="*/ 0 w 308"/>
              <a:gd name="T7" fmla="*/ 64 h 78"/>
            </a:gdLst>
            <a:ahLst/>
            <a:cxnLst>
              <a:cxn ang="0">
                <a:pos x="T0" y="T1"/>
              </a:cxn>
              <a:cxn ang="0">
                <a:pos x="T2" y="T3"/>
              </a:cxn>
              <a:cxn ang="0">
                <a:pos x="T4" y="T5"/>
              </a:cxn>
              <a:cxn ang="0">
                <a:pos x="T6" y="T7"/>
              </a:cxn>
            </a:cxnLst>
            <a:rect l="0" t="0" r="r" b="b"/>
            <a:pathLst>
              <a:path w="308" h="78">
                <a:moveTo>
                  <a:pt x="213" y="78"/>
                </a:moveTo>
                <a:lnTo>
                  <a:pt x="308" y="10"/>
                </a:lnTo>
                <a:lnTo>
                  <a:pt x="121" y="0"/>
                </a:lnTo>
                <a:lnTo>
                  <a:pt x="0" y="6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71" name="Freeform 27"/>
          <p:cNvSpPr>
            <a:spLocks noChangeArrowheads="1"/>
          </p:cNvSpPr>
          <p:nvPr/>
        </p:nvSpPr>
        <p:spPr bwMode="auto">
          <a:xfrm>
            <a:off x="1612900" y="1139825"/>
            <a:ext cx="334963" cy="373063"/>
          </a:xfrm>
          <a:custGeom>
            <a:avLst/>
            <a:gdLst>
              <a:gd name="T0" fmla="*/ 0 w 211"/>
              <a:gd name="T1" fmla="*/ 0 h 235"/>
              <a:gd name="T2" fmla="*/ 207 w 211"/>
              <a:gd name="T3" fmla="*/ 12 h 235"/>
              <a:gd name="T4" fmla="*/ 211 w 211"/>
              <a:gd name="T5" fmla="*/ 235 h 235"/>
              <a:gd name="T6" fmla="*/ 2 w 211"/>
              <a:gd name="T7" fmla="*/ 214 h 235"/>
            </a:gdLst>
            <a:ahLst/>
            <a:cxnLst>
              <a:cxn ang="0">
                <a:pos x="T0" y="T1"/>
              </a:cxn>
              <a:cxn ang="0">
                <a:pos x="T2" y="T3"/>
              </a:cxn>
              <a:cxn ang="0">
                <a:pos x="T4" y="T5"/>
              </a:cxn>
              <a:cxn ang="0">
                <a:pos x="T6" y="T7"/>
              </a:cxn>
            </a:cxnLst>
            <a:rect l="0" t="0" r="r" b="b"/>
            <a:pathLst>
              <a:path w="211" h="235">
                <a:moveTo>
                  <a:pt x="0" y="0"/>
                </a:moveTo>
                <a:lnTo>
                  <a:pt x="207" y="12"/>
                </a:lnTo>
                <a:lnTo>
                  <a:pt x="211" y="235"/>
                </a:lnTo>
                <a:lnTo>
                  <a:pt x="2" y="214"/>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72" name="Freeform 28"/>
          <p:cNvSpPr>
            <a:spLocks noChangeArrowheads="1"/>
          </p:cNvSpPr>
          <p:nvPr/>
        </p:nvSpPr>
        <p:spPr bwMode="auto">
          <a:xfrm>
            <a:off x="1651000" y="1189038"/>
            <a:ext cx="254000" cy="276225"/>
          </a:xfrm>
          <a:custGeom>
            <a:avLst/>
            <a:gdLst>
              <a:gd name="T0" fmla="*/ 0 w 160"/>
              <a:gd name="T1" fmla="*/ 0 h 174"/>
              <a:gd name="T2" fmla="*/ 157 w 160"/>
              <a:gd name="T3" fmla="*/ 10 h 174"/>
              <a:gd name="T4" fmla="*/ 160 w 160"/>
              <a:gd name="T5" fmla="*/ 174 h 174"/>
              <a:gd name="T6" fmla="*/ 1 w 160"/>
              <a:gd name="T7" fmla="*/ 159 h 174"/>
            </a:gdLst>
            <a:ahLst/>
            <a:cxnLst>
              <a:cxn ang="0">
                <a:pos x="T0" y="T1"/>
              </a:cxn>
              <a:cxn ang="0">
                <a:pos x="T2" y="T3"/>
              </a:cxn>
              <a:cxn ang="0">
                <a:pos x="T4" y="T5"/>
              </a:cxn>
              <a:cxn ang="0">
                <a:pos x="T6" y="T7"/>
              </a:cxn>
            </a:cxnLst>
            <a:rect l="0" t="0" r="r" b="b"/>
            <a:pathLst>
              <a:path w="160" h="174">
                <a:moveTo>
                  <a:pt x="0" y="0"/>
                </a:moveTo>
                <a:lnTo>
                  <a:pt x="157" y="10"/>
                </a:lnTo>
                <a:lnTo>
                  <a:pt x="160" y="174"/>
                </a:lnTo>
                <a:lnTo>
                  <a:pt x="1" y="159"/>
                </a:lnTo>
                <a:close/>
              </a:path>
            </a:pathLst>
          </a:custGeom>
          <a:gradFill rotWithShape="0">
            <a:gsLst>
              <a:gs pos="0">
                <a:srgbClr val="F0F0F0"/>
              </a:gs>
              <a:gs pos="100000">
                <a:srgbClr val="919191"/>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73" name="Text Box 29"/>
          <p:cNvSpPr txBox="1">
            <a:spLocks noChangeArrowheads="1"/>
          </p:cNvSpPr>
          <p:nvPr/>
        </p:nvSpPr>
        <p:spPr bwMode="auto">
          <a:xfrm>
            <a:off x="1971675" y="1139825"/>
            <a:ext cx="76200" cy="3143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44444"/>
                </a:solidFill>
              </a:rPr>
              <a:t>/</a:t>
            </a:r>
          </a:p>
        </p:txBody>
      </p:sp>
      <p:sp>
        <p:nvSpPr>
          <p:cNvPr id="6174" name="Text Box 30"/>
          <p:cNvSpPr txBox="1">
            <a:spLocks noChangeArrowheads="1"/>
          </p:cNvSpPr>
          <p:nvPr/>
        </p:nvSpPr>
        <p:spPr bwMode="auto">
          <a:xfrm>
            <a:off x="1690688" y="1166813"/>
            <a:ext cx="169862" cy="30956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919191"/>
                </a:solidFill>
              </a:rPr>
              <a:t>P</a:t>
            </a:r>
          </a:p>
        </p:txBody>
      </p:sp>
      <p:sp>
        <p:nvSpPr>
          <p:cNvPr id="6175" name="Freeform 31"/>
          <p:cNvSpPr>
            <a:spLocks noChangeArrowheads="1"/>
          </p:cNvSpPr>
          <p:nvPr/>
        </p:nvSpPr>
        <p:spPr bwMode="auto">
          <a:xfrm>
            <a:off x="1131888" y="601663"/>
            <a:ext cx="484187" cy="98425"/>
          </a:xfrm>
          <a:custGeom>
            <a:avLst/>
            <a:gdLst>
              <a:gd name="T0" fmla="*/ 220 w 305"/>
              <a:gd name="T1" fmla="*/ 62 h 62"/>
              <a:gd name="T2" fmla="*/ 305 w 305"/>
              <a:gd name="T3" fmla="*/ 6 h 62"/>
              <a:gd name="T4" fmla="*/ 102 w 305"/>
              <a:gd name="T5" fmla="*/ 0 h 62"/>
              <a:gd name="T6" fmla="*/ 0 w 305"/>
              <a:gd name="T7" fmla="*/ 50 h 62"/>
            </a:gdLst>
            <a:ahLst/>
            <a:cxnLst>
              <a:cxn ang="0">
                <a:pos x="T0" y="T1"/>
              </a:cxn>
              <a:cxn ang="0">
                <a:pos x="T2" y="T3"/>
              </a:cxn>
              <a:cxn ang="0">
                <a:pos x="T4" y="T5"/>
              </a:cxn>
              <a:cxn ang="0">
                <a:pos x="T6" y="T7"/>
              </a:cxn>
            </a:cxnLst>
            <a:rect l="0" t="0" r="r" b="b"/>
            <a:pathLst>
              <a:path w="305" h="62">
                <a:moveTo>
                  <a:pt x="220" y="62"/>
                </a:moveTo>
                <a:lnTo>
                  <a:pt x="305" y="6"/>
                </a:lnTo>
                <a:lnTo>
                  <a:pt x="102" y="0"/>
                </a:lnTo>
                <a:lnTo>
                  <a:pt x="0" y="50"/>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76" name="Freeform 32"/>
          <p:cNvSpPr>
            <a:spLocks noChangeArrowheads="1"/>
          </p:cNvSpPr>
          <p:nvPr/>
        </p:nvSpPr>
        <p:spPr bwMode="auto">
          <a:xfrm>
            <a:off x="1455738" y="615950"/>
            <a:ext cx="158750" cy="433388"/>
          </a:xfrm>
          <a:custGeom>
            <a:avLst/>
            <a:gdLst>
              <a:gd name="T0" fmla="*/ 0 w 100"/>
              <a:gd name="T1" fmla="*/ 273 h 273"/>
              <a:gd name="T2" fmla="*/ 92 w 100"/>
              <a:gd name="T3" fmla="*/ 197 h 273"/>
              <a:gd name="T4" fmla="*/ 100 w 100"/>
              <a:gd name="T5" fmla="*/ 0 h 273"/>
              <a:gd name="T6" fmla="*/ 4 w 100"/>
              <a:gd name="T7" fmla="*/ 53 h 273"/>
            </a:gdLst>
            <a:ahLst/>
            <a:cxnLst>
              <a:cxn ang="0">
                <a:pos x="T0" y="T1"/>
              </a:cxn>
              <a:cxn ang="0">
                <a:pos x="T2" y="T3"/>
              </a:cxn>
              <a:cxn ang="0">
                <a:pos x="T4" y="T5"/>
              </a:cxn>
              <a:cxn ang="0">
                <a:pos x="T6" y="T7"/>
              </a:cxn>
            </a:cxnLst>
            <a:rect l="0" t="0" r="r" b="b"/>
            <a:pathLst>
              <a:path w="100" h="273">
                <a:moveTo>
                  <a:pt x="0" y="273"/>
                </a:moveTo>
                <a:lnTo>
                  <a:pt x="92" y="197"/>
                </a:lnTo>
                <a:lnTo>
                  <a:pt x="100" y="0"/>
                </a:lnTo>
                <a:lnTo>
                  <a:pt x="4" y="53"/>
                </a:lnTo>
                <a:close/>
              </a:path>
            </a:pathLst>
          </a:custGeom>
          <a:gradFill rotWithShape="0">
            <a:gsLst>
              <a:gs pos="0">
                <a:srgbClr val="5E5E5E"/>
              </a:gs>
              <a:gs pos="50000">
                <a:srgbClr val="DCDCDC"/>
              </a:gs>
              <a:gs pos="100000">
                <a:srgbClr val="5E5E5E"/>
              </a:gs>
            </a:gsLst>
            <a:lin ang="18900000" scaled="1"/>
          </a:gradFill>
          <a:ln w="12700">
            <a:solidFill>
              <a:srgbClr val="5E5E5E"/>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77" name="Freeform 33"/>
          <p:cNvSpPr>
            <a:spLocks noChangeArrowheads="1"/>
          </p:cNvSpPr>
          <p:nvPr/>
        </p:nvSpPr>
        <p:spPr bwMode="auto">
          <a:xfrm>
            <a:off x="1128713" y="682625"/>
            <a:ext cx="330200" cy="366713"/>
          </a:xfrm>
          <a:custGeom>
            <a:avLst/>
            <a:gdLst>
              <a:gd name="T0" fmla="*/ 0 w 208"/>
              <a:gd name="T1" fmla="*/ 0 h 231"/>
              <a:gd name="T2" fmla="*/ 208 w 208"/>
              <a:gd name="T3" fmla="*/ 8 h 231"/>
              <a:gd name="T4" fmla="*/ 208 w 208"/>
              <a:gd name="T5" fmla="*/ 231 h 231"/>
              <a:gd name="T6" fmla="*/ 0 w 208"/>
              <a:gd name="T7" fmla="*/ 211 h 231"/>
            </a:gdLst>
            <a:ahLst/>
            <a:cxnLst>
              <a:cxn ang="0">
                <a:pos x="T0" y="T1"/>
              </a:cxn>
              <a:cxn ang="0">
                <a:pos x="T2" y="T3"/>
              </a:cxn>
              <a:cxn ang="0">
                <a:pos x="T4" y="T5"/>
              </a:cxn>
              <a:cxn ang="0">
                <a:pos x="T6" y="T7"/>
              </a:cxn>
            </a:cxnLst>
            <a:rect l="0" t="0" r="r" b="b"/>
            <a:pathLst>
              <a:path w="208" h="231">
                <a:moveTo>
                  <a:pt x="0" y="0"/>
                </a:moveTo>
                <a:lnTo>
                  <a:pt x="208" y="8"/>
                </a:lnTo>
                <a:lnTo>
                  <a:pt x="208" y="231"/>
                </a:lnTo>
                <a:lnTo>
                  <a:pt x="0" y="211"/>
                </a:lnTo>
                <a:close/>
              </a:path>
            </a:pathLst>
          </a:custGeom>
          <a:solidFill>
            <a:srgbClr val="444444"/>
          </a:solidFill>
          <a:ln w="12700">
            <a:solidFill>
              <a:srgbClr val="44444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78" name="Freeform 34"/>
          <p:cNvSpPr>
            <a:spLocks noChangeArrowheads="1"/>
          </p:cNvSpPr>
          <p:nvPr/>
        </p:nvSpPr>
        <p:spPr bwMode="auto">
          <a:xfrm>
            <a:off x="1166813" y="725488"/>
            <a:ext cx="255587" cy="279400"/>
          </a:xfrm>
          <a:custGeom>
            <a:avLst/>
            <a:gdLst>
              <a:gd name="T0" fmla="*/ 0 w 161"/>
              <a:gd name="T1" fmla="*/ 0 h 176"/>
              <a:gd name="T2" fmla="*/ 161 w 161"/>
              <a:gd name="T3" fmla="*/ 7 h 176"/>
              <a:gd name="T4" fmla="*/ 161 w 161"/>
              <a:gd name="T5" fmla="*/ 176 h 176"/>
              <a:gd name="T6" fmla="*/ 0 w 161"/>
              <a:gd name="T7" fmla="*/ 161 h 176"/>
            </a:gdLst>
            <a:ahLst/>
            <a:cxnLst>
              <a:cxn ang="0">
                <a:pos x="T0" y="T1"/>
              </a:cxn>
              <a:cxn ang="0">
                <a:pos x="T2" y="T3"/>
              </a:cxn>
              <a:cxn ang="0">
                <a:pos x="T4" y="T5"/>
              </a:cxn>
              <a:cxn ang="0">
                <a:pos x="T6" y="T7"/>
              </a:cxn>
            </a:cxnLst>
            <a:rect l="0" t="0" r="r" b="b"/>
            <a:pathLst>
              <a:path w="161" h="176">
                <a:moveTo>
                  <a:pt x="0" y="0"/>
                </a:moveTo>
                <a:lnTo>
                  <a:pt x="161" y="7"/>
                </a:lnTo>
                <a:lnTo>
                  <a:pt x="161" y="176"/>
                </a:lnTo>
                <a:lnTo>
                  <a:pt x="0" y="161"/>
                </a:lnTo>
                <a:close/>
              </a:path>
            </a:pathLst>
          </a:custGeom>
          <a:gradFill rotWithShape="0">
            <a:gsLst>
              <a:gs pos="0">
                <a:srgbClr val="B4B4B4"/>
              </a:gs>
              <a:gs pos="100000">
                <a:srgbClr val="DCDCDC"/>
              </a:gs>
            </a:gsLst>
            <a:lin ang="27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79" name="Text Box 35"/>
          <p:cNvSpPr txBox="1">
            <a:spLocks noChangeArrowheads="1"/>
          </p:cNvSpPr>
          <p:nvPr/>
        </p:nvSpPr>
        <p:spPr bwMode="auto">
          <a:xfrm>
            <a:off x="1220788" y="709613"/>
            <a:ext cx="107950" cy="31115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44444"/>
                </a:solidFill>
              </a:rPr>
              <a:t>I</a:t>
            </a:r>
          </a:p>
        </p:txBody>
      </p:sp>
      <p:sp>
        <p:nvSpPr>
          <p:cNvPr id="6180" name="Freeform 36"/>
          <p:cNvSpPr>
            <a:spLocks noChangeArrowheads="1"/>
          </p:cNvSpPr>
          <p:nvPr/>
        </p:nvSpPr>
        <p:spPr bwMode="auto">
          <a:xfrm>
            <a:off x="1538288" y="617538"/>
            <a:ext cx="493712" cy="100012"/>
          </a:xfrm>
          <a:custGeom>
            <a:avLst/>
            <a:gdLst>
              <a:gd name="T0" fmla="*/ 219 w 311"/>
              <a:gd name="T1" fmla="*/ 63 h 63"/>
              <a:gd name="T2" fmla="*/ 311 w 311"/>
              <a:gd name="T3" fmla="*/ 5 h 63"/>
              <a:gd name="T4" fmla="*/ 102 w 311"/>
              <a:gd name="T5" fmla="*/ 0 h 63"/>
              <a:gd name="T6" fmla="*/ 0 w 311"/>
              <a:gd name="T7" fmla="*/ 52 h 63"/>
            </a:gdLst>
            <a:ahLst/>
            <a:cxnLst>
              <a:cxn ang="0">
                <a:pos x="T0" y="T1"/>
              </a:cxn>
              <a:cxn ang="0">
                <a:pos x="T2" y="T3"/>
              </a:cxn>
              <a:cxn ang="0">
                <a:pos x="T4" y="T5"/>
              </a:cxn>
              <a:cxn ang="0">
                <a:pos x="T6" y="T7"/>
              </a:cxn>
            </a:cxnLst>
            <a:rect l="0" t="0" r="r" b="b"/>
            <a:pathLst>
              <a:path w="311" h="63">
                <a:moveTo>
                  <a:pt x="219" y="63"/>
                </a:moveTo>
                <a:lnTo>
                  <a:pt x="311" y="5"/>
                </a:lnTo>
                <a:lnTo>
                  <a:pt x="102" y="0"/>
                </a:lnTo>
                <a:lnTo>
                  <a:pt x="0" y="52"/>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81" name="Freeform 37"/>
          <p:cNvSpPr>
            <a:spLocks noChangeArrowheads="1"/>
          </p:cNvSpPr>
          <p:nvPr/>
        </p:nvSpPr>
        <p:spPr bwMode="auto">
          <a:xfrm>
            <a:off x="1873250" y="625475"/>
            <a:ext cx="163513" cy="446088"/>
          </a:xfrm>
          <a:custGeom>
            <a:avLst/>
            <a:gdLst>
              <a:gd name="T0" fmla="*/ 0 w 103"/>
              <a:gd name="T1" fmla="*/ 281 h 281"/>
              <a:gd name="T2" fmla="*/ 91 w 103"/>
              <a:gd name="T3" fmla="*/ 211 h 281"/>
              <a:gd name="T4" fmla="*/ 103 w 103"/>
              <a:gd name="T5" fmla="*/ 0 h 281"/>
              <a:gd name="T6" fmla="*/ 5 w 103"/>
              <a:gd name="T7" fmla="*/ 61 h 281"/>
            </a:gdLst>
            <a:ahLst/>
            <a:cxnLst>
              <a:cxn ang="0">
                <a:pos x="T0" y="T1"/>
              </a:cxn>
              <a:cxn ang="0">
                <a:pos x="T2" y="T3"/>
              </a:cxn>
              <a:cxn ang="0">
                <a:pos x="T4" y="T5"/>
              </a:cxn>
              <a:cxn ang="0">
                <a:pos x="T6" y="T7"/>
              </a:cxn>
            </a:cxnLst>
            <a:rect l="0" t="0" r="r" b="b"/>
            <a:pathLst>
              <a:path w="103" h="281">
                <a:moveTo>
                  <a:pt x="0" y="281"/>
                </a:moveTo>
                <a:lnTo>
                  <a:pt x="91" y="211"/>
                </a:lnTo>
                <a:lnTo>
                  <a:pt x="103" y="0"/>
                </a:lnTo>
                <a:lnTo>
                  <a:pt x="5" y="61"/>
                </a:lnTo>
                <a:close/>
              </a:path>
            </a:pathLst>
          </a:custGeom>
          <a:gradFill rotWithShape="0">
            <a:gsLst>
              <a:gs pos="0">
                <a:srgbClr val="B4B4B4"/>
              </a:gs>
              <a:gs pos="100000">
                <a:srgbClr val="DCDCDC"/>
              </a:gs>
            </a:gsLst>
            <a:lin ang="27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82" name="Freeform 38"/>
          <p:cNvSpPr>
            <a:spLocks noChangeArrowheads="1"/>
          </p:cNvSpPr>
          <p:nvPr/>
        </p:nvSpPr>
        <p:spPr bwMode="auto">
          <a:xfrm>
            <a:off x="1527175" y="700088"/>
            <a:ext cx="354013" cy="374650"/>
          </a:xfrm>
          <a:custGeom>
            <a:avLst/>
            <a:gdLst>
              <a:gd name="T0" fmla="*/ 3 w 223"/>
              <a:gd name="T1" fmla="*/ 0 h 236"/>
              <a:gd name="T2" fmla="*/ 223 w 223"/>
              <a:gd name="T3" fmla="*/ 13 h 236"/>
              <a:gd name="T4" fmla="*/ 219 w 223"/>
              <a:gd name="T5" fmla="*/ 236 h 236"/>
              <a:gd name="T6" fmla="*/ 0 w 223"/>
              <a:gd name="T7" fmla="*/ 221 h 236"/>
            </a:gdLst>
            <a:ahLst/>
            <a:cxnLst>
              <a:cxn ang="0">
                <a:pos x="T0" y="T1"/>
              </a:cxn>
              <a:cxn ang="0">
                <a:pos x="T2" y="T3"/>
              </a:cxn>
              <a:cxn ang="0">
                <a:pos x="T4" y="T5"/>
              </a:cxn>
              <a:cxn ang="0">
                <a:pos x="T6" y="T7"/>
              </a:cxn>
            </a:cxnLst>
            <a:rect l="0" t="0" r="r" b="b"/>
            <a:pathLst>
              <a:path w="223" h="236">
                <a:moveTo>
                  <a:pt x="3" y="0"/>
                </a:moveTo>
                <a:lnTo>
                  <a:pt x="223" y="13"/>
                </a:lnTo>
                <a:lnTo>
                  <a:pt x="219" y="236"/>
                </a:lnTo>
                <a:lnTo>
                  <a:pt x="0" y="221"/>
                </a:lnTo>
                <a:close/>
              </a:path>
            </a:pathLst>
          </a:custGeom>
          <a:solidFill>
            <a:srgbClr val="737373"/>
          </a:solidFill>
          <a:ln w="12700">
            <a:solidFill>
              <a:srgbClr val="737373"/>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83" name="Freeform 39"/>
          <p:cNvSpPr>
            <a:spLocks noChangeArrowheads="1"/>
          </p:cNvSpPr>
          <p:nvPr/>
        </p:nvSpPr>
        <p:spPr bwMode="auto">
          <a:xfrm>
            <a:off x="1568450" y="741363"/>
            <a:ext cx="271463" cy="292100"/>
          </a:xfrm>
          <a:custGeom>
            <a:avLst/>
            <a:gdLst>
              <a:gd name="T0" fmla="*/ 3 w 171"/>
              <a:gd name="T1" fmla="*/ 0 h 184"/>
              <a:gd name="T2" fmla="*/ 171 w 171"/>
              <a:gd name="T3" fmla="*/ 9 h 184"/>
              <a:gd name="T4" fmla="*/ 167 w 171"/>
              <a:gd name="T5" fmla="*/ 184 h 184"/>
              <a:gd name="T6" fmla="*/ 0 w 171"/>
              <a:gd name="T7" fmla="*/ 173 h 184"/>
            </a:gdLst>
            <a:ahLst/>
            <a:cxnLst>
              <a:cxn ang="0">
                <a:pos x="T0" y="T1"/>
              </a:cxn>
              <a:cxn ang="0">
                <a:pos x="T2" y="T3"/>
              </a:cxn>
              <a:cxn ang="0">
                <a:pos x="T4" y="T5"/>
              </a:cxn>
              <a:cxn ang="0">
                <a:pos x="T6" y="T7"/>
              </a:cxn>
            </a:cxnLst>
            <a:rect l="0" t="0" r="r" b="b"/>
            <a:pathLst>
              <a:path w="171" h="184">
                <a:moveTo>
                  <a:pt x="3" y="0"/>
                </a:moveTo>
                <a:lnTo>
                  <a:pt x="171" y="9"/>
                </a:lnTo>
                <a:lnTo>
                  <a:pt x="167" y="184"/>
                </a:lnTo>
                <a:lnTo>
                  <a:pt x="0" y="173"/>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84" name="Text Box 40"/>
          <p:cNvSpPr txBox="1">
            <a:spLocks noChangeArrowheads="1"/>
          </p:cNvSpPr>
          <p:nvPr/>
        </p:nvSpPr>
        <p:spPr bwMode="auto">
          <a:xfrm>
            <a:off x="1609725" y="730250"/>
            <a:ext cx="184150" cy="3143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A0A0A0"/>
                </a:solidFill>
              </a:rPr>
              <a:t>B</a:t>
            </a:r>
          </a:p>
        </p:txBody>
      </p:sp>
      <p:sp>
        <p:nvSpPr>
          <p:cNvPr id="6185" name="Freeform 41"/>
          <p:cNvSpPr>
            <a:spLocks noChangeArrowheads="1"/>
          </p:cNvSpPr>
          <p:nvPr/>
        </p:nvSpPr>
        <p:spPr bwMode="auto">
          <a:xfrm>
            <a:off x="1938338" y="776288"/>
            <a:ext cx="363537" cy="355600"/>
          </a:xfrm>
          <a:custGeom>
            <a:avLst/>
            <a:gdLst>
              <a:gd name="T0" fmla="*/ 0 w 229"/>
              <a:gd name="T1" fmla="*/ 1 h 224"/>
              <a:gd name="T2" fmla="*/ 226 w 229"/>
              <a:gd name="T3" fmla="*/ 0 h 224"/>
              <a:gd name="T4" fmla="*/ 229 w 229"/>
              <a:gd name="T5" fmla="*/ 224 h 224"/>
              <a:gd name="T6" fmla="*/ 4 w 229"/>
              <a:gd name="T7" fmla="*/ 221 h 224"/>
            </a:gdLst>
            <a:ahLst/>
            <a:cxnLst>
              <a:cxn ang="0">
                <a:pos x="T0" y="T1"/>
              </a:cxn>
              <a:cxn ang="0">
                <a:pos x="T2" y="T3"/>
              </a:cxn>
              <a:cxn ang="0">
                <a:pos x="T4" y="T5"/>
              </a:cxn>
              <a:cxn ang="0">
                <a:pos x="T6" y="T7"/>
              </a:cxn>
            </a:cxnLst>
            <a:rect l="0" t="0" r="r" b="b"/>
            <a:pathLst>
              <a:path w="229" h="224">
                <a:moveTo>
                  <a:pt x="0" y="1"/>
                </a:moveTo>
                <a:lnTo>
                  <a:pt x="226" y="0"/>
                </a:lnTo>
                <a:lnTo>
                  <a:pt x="229" y="224"/>
                </a:lnTo>
                <a:lnTo>
                  <a:pt x="4" y="221"/>
                </a:lnTo>
                <a:close/>
              </a:path>
            </a:pathLst>
          </a:custGeom>
          <a:solidFill>
            <a:srgbClr val="B4B4B4"/>
          </a:soli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86" name="Freeform 42"/>
          <p:cNvSpPr>
            <a:spLocks noChangeArrowheads="1"/>
          </p:cNvSpPr>
          <p:nvPr/>
        </p:nvSpPr>
        <p:spPr bwMode="auto">
          <a:xfrm>
            <a:off x="1984375" y="823913"/>
            <a:ext cx="274638" cy="271462"/>
          </a:xfrm>
          <a:custGeom>
            <a:avLst/>
            <a:gdLst>
              <a:gd name="T0" fmla="*/ 0 w 173"/>
              <a:gd name="T1" fmla="*/ 3 h 171"/>
              <a:gd name="T2" fmla="*/ 172 w 173"/>
              <a:gd name="T3" fmla="*/ 0 h 171"/>
              <a:gd name="T4" fmla="*/ 173 w 173"/>
              <a:gd name="T5" fmla="*/ 171 h 171"/>
              <a:gd name="T6" fmla="*/ 3 w 173"/>
              <a:gd name="T7" fmla="*/ 171 h 171"/>
            </a:gdLst>
            <a:ahLst/>
            <a:cxnLst>
              <a:cxn ang="0">
                <a:pos x="T0" y="T1"/>
              </a:cxn>
              <a:cxn ang="0">
                <a:pos x="T2" y="T3"/>
              </a:cxn>
              <a:cxn ang="0">
                <a:pos x="T4" y="T5"/>
              </a:cxn>
              <a:cxn ang="0">
                <a:pos x="T6" y="T7"/>
              </a:cxn>
            </a:cxnLst>
            <a:rect l="0" t="0" r="r" b="b"/>
            <a:pathLst>
              <a:path w="173" h="171">
                <a:moveTo>
                  <a:pt x="0" y="3"/>
                </a:moveTo>
                <a:lnTo>
                  <a:pt x="172" y="0"/>
                </a:lnTo>
                <a:lnTo>
                  <a:pt x="173" y="171"/>
                </a:lnTo>
                <a:lnTo>
                  <a:pt x="3" y="171"/>
                </a:lnTo>
                <a:close/>
              </a:path>
            </a:pathLst>
          </a:custGeom>
          <a:gradFill rotWithShape="0">
            <a:gsLst>
              <a:gs pos="0">
                <a:srgbClr val="F0F0F0"/>
              </a:gs>
              <a:gs pos="100000">
                <a:srgbClr val="DCDCDC"/>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87" name="Freeform 43"/>
          <p:cNvSpPr>
            <a:spLocks noChangeArrowheads="1"/>
          </p:cNvSpPr>
          <p:nvPr/>
        </p:nvSpPr>
        <p:spPr bwMode="auto">
          <a:xfrm>
            <a:off x="1939925" y="714375"/>
            <a:ext cx="358775" cy="63500"/>
          </a:xfrm>
          <a:custGeom>
            <a:avLst/>
            <a:gdLst>
              <a:gd name="T0" fmla="*/ 226 w 226"/>
              <a:gd name="T1" fmla="*/ 37 h 40"/>
              <a:gd name="T2" fmla="*/ 206 w 226"/>
              <a:gd name="T3" fmla="*/ 0 h 40"/>
              <a:gd name="T4" fmla="*/ 9 w 226"/>
              <a:gd name="T5" fmla="*/ 3 h 40"/>
              <a:gd name="T6" fmla="*/ 0 w 226"/>
              <a:gd name="T7" fmla="*/ 40 h 40"/>
            </a:gdLst>
            <a:ahLst/>
            <a:cxnLst>
              <a:cxn ang="0">
                <a:pos x="T0" y="T1"/>
              </a:cxn>
              <a:cxn ang="0">
                <a:pos x="T2" y="T3"/>
              </a:cxn>
              <a:cxn ang="0">
                <a:pos x="T4" y="T5"/>
              </a:cxn>
              <a:cxn ang="0">
                <a:pos x="T6" y="T7"/>
              </a:cxn>
            </a:cxnLst>
            <a:rect l="0" t="0" r="r" b="b"/>
            <a:pathLst>
              <a:path w="226" h="40">
                <a:moveTo>
                  <a:pt x="226" y="37"/>
                </a:moveTo>
                <a:lnTo>
                  <a:pt x="206" y="0"/>
                </a:lnTo>
                <a:lnTo>
                  <a:pt x="9" y="3"/>
                </a:lnTo>
                <a:lnTo>
                  <a:pt x="0" y="40"/>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88" name="Text Box 44"/>
          <p:cNvSpPr txBox="1">
            <a:spLocks noChangeArrowheads="1"/>
          </p:cNvSpPr>
          <p:nvPr/>
        </p:nvSpPr>
        <p:spPr bwMode="auto">
          <a:xfrm>
            <a:off x="1987550" y="803275"/>
            <a:ext cx="261938" cy="31591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B4B4B4"/>
                </a:solidFill>
              </a:rPr>
              <a:t>M</a:t>
            </a:r>
          </a:p>
        </p:txBody>
      </p:sp>
      <p:sp>
        <p:nvSpPr>
          <p:cNvPr id="6189" name="Text Box 45"/>
          <p:cNvSpPr txBox="1">
            <a:spLocks noChangeArrowheads="1"/>
          </p:cNvSpPr>
          <p:nvPr/>
        </p:nvSpPr>
        <p:spPr bwMode="auto">
          <a:xfrm>
            <a:off x="3040063" y="485775"/>
            <a:ext cx="3876675" cy="83661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b">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lnSpc>
                <a:spcPct val="110000"/>
              </a:lnSpc>
            </a:pPr>
            <a:r>
              <a:rPr lang="en-US" altLang="es-EC" sz="2700" b="1">
                <a:solidFill>
                  <a:srgbClr val="000000"/>
                </a:solidFill>
                <a:latin typeface="Arial MT" charset="0"/>
              </a:rPr>
              <a:t>Overview - Features</a:t>
            </a:r>
          </a:p>
        </p:txBody>
      </p:sp>
      <p:sp>
        <p:nvSpPr>
          <p:cNvPr id="6190" name="Text Box 46"/>
          <p:cNvSpPr txBox="1">
            <a:spLocks noChangeArrowheads="1"/>
          </p:cNvSpPr>
          <p:nvPr/>
        </p:nvSpPr>
        <p:spPr bwMode="auto">
          <a:xfrm>
            <a:off x="1441450" y="2244725"/>
            <a:ext cx="4337050" cy="4371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104775" indent="-104775">
              <a:defRPr sz="2400">
                <a:solidFill>
                  <a:schemeClr val="tx1"/>
                </a:solidFill>
                <a:latin typeface="Times New Roman" pitchFamily="18" charset="0"/>
              </a:defRPr>
            </a:lvl1pPr>
            <a:lvl2pPr marL="306388" indent="-87313">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100000"/>
              <a:buFont typeface="Wingdings" pitchFamily="2" charset="2"/>
              <a:buChar char="Ÿ"/>
            </a:pPr>
            <a:r>
              <a:rPr lang="en-US" altLang="es-EC" sz="2000">
                <a:solidFill>
                  <a:srgbClr val="000000"/>
                </a:solidFill>
                <a:latin typeface="GillSans" charset="0"/>
              </a:rPr>
              <a:t>Supported </a:t>
            </a:r>
          </a:p>
          <a:p>
            <a:pPr lvl="1">
              <a:spcAft>
                <a:spcPct val="15000"/>
              </a:spcAft>
              <a:buClr>
                <a:srgbClr val="000000"/>
              </a:buClr>
              <a:buSzPct val="55000"/>
              <a:buFont typeface="LotusWP Type" pitchFamily="18" charset="0"/>
              <a:buChar char="ƒ"/>
            </a:pPr>
            <a:r>
              <a:rPr lang="en-US" altLang="es-EC" sz="2000">
                <a:solidFill>
                  <a:srgbClr val="000000"/>
                </a:solidFill>
                <a:latin typeface="GillSans" charset="0"/>
              </a:rPr>
              <a:t>Get files from a remote machine using FTP to get the packages to the local machine.</a:t>
            </a:r>
          </a:p>
          <a:p>
            <a:pPr lvl="1">
              <a:spcAft>
                <a:spcPct val="15000"/>
              </a:spcAft>
              <a:buClr>
                <a:srgbClr val="000000"/>
              </a:buClr>
              <a:buSzPct val="55000"/>
              <a:buFont typeface="LotusWP Type" pitchFamily="18" charset="0"/>
              <a:buChar char="ƒ"/>
            </a:pPr>
            <a:r>
              <a:rPr lang="en-US" altLang="es-EC" sz="2000">
                <a:solidFill>
                  <a:srgbClr val="000000"/>
                </a:solidFill>
                <a:latin typeface="GillSans" charset="0"/>
              </a:rPr>
              <a:t>Get and install files from a remote machine to a local machine.</a:t>
            </a:r>
          </a:p>
          <a:p>
            <a:pPr lvl="1">
              <a:spcAft>
                <a:spcPct val="15000"/>
              </a:spcAft>
              <a:buClr>
                <a:srgbClr val="000000"/>
              </a:buClr>
              <a:buSzPct val="55000"/>
              <a:buFont typeface="LotusWP Type" pitchFamily="18" charset="0"/>
              <a:buChar char="ƒ"/>
            </a:pPr>
            <a:r>
              <a:rPr lang="en-US" altLang="es-EC" sz="2000">
                <a:solidFill>
                  <a:srgbClr val="000000"/>
                </a:solidFill>
                <a:latin typeface="GillSans" charset="0"/>
              </a:rPr>
              <a:t>Install from a local or networked drive.					</a:t>
            </a:r>
          </a:p>
          <a:p>
            <a:pPr lvl="1">
              <a:spcAft>
                <a:spcPct val="15000"/>
              </a:spcAft>
              <a:buClr>
                <a:srgbClr val="000000"/>
              </a:buClr>
              <a:buSzPct val="55000"/>
              <a:buFont typeface="LotusWP Type" pitchFamily="18" charset="0"/>
              <a:buChar char="ƒ"/>
            </a:pPr>
            <a:r>
              <a:rPr lang="en-US" altLang="es-EC" sz="2000">
                <a:solidFill>
                  <a:srgbClr val="000000"/>
                </a:solidFill>
                <a:latin typeface="GillSans" charset="0"/>
              </a:rPr>
              <a:t>Will work with any Web Browser or Web Server </a:t>
            </a:r>
            <a:r>
              <a:rPr lang="en-US" altLang="es-EC" sz="2000" b="1">
                <a:solidFill>
                  <a:srgbClr val="000000"/>
                </a:solidFill>
                <a:latin typeface="GillSans" charset="0"/>
              </a:rPr>
              <a:t>(if configured properly)</a:t>
            </a:r>
            <a:r>
              <a:rPr lang="en-US" altLang="es-EC" sz="2000">
                <a:solidFill>
                  <a:srgbClr val="000000"/>
                </a:solidFill>
                <a:latin typeface="GillSans" charset="0"/>
              </a:rPr>
              <a:t>.</a:t>
            </a:r>
          </a:p>
          <a:p>
            <a:pPr lvl="1">
              <a:spcAft>
                <a:spcPct val="15000"/>
              </a:spcAft>
              <a:buClr>
                <a:srgbClr val="000000"/>
              </a:buClr>
              <a:buSzPct val="55000"/>
              <a:buFont typeface="LotusWP Type" pitchFamily="18" charset="0"/>
              <a:buChar char="ƒ"/>
            </a:pPr>
            <a:r>
              <a:rPr lang="en-US" altLang="es-EC" sz="2000">
                <a:solidFill>
                  <a:srgbClr val="000000"/>
                </a:solidFill>
                <a:latin typeface="GillSans" charset="0"/>
              </a:rPr>
              <a:t>In Warp Connect V4 it will be installed and configured to work with the IBM Web Explorer.</a:t>
            </a:r>
          </a:p>
        </p:txBody>
      </p:sp>
    </p:spTree>
  </p:cSld>
  <p:clrMapOvr>
    <a:overrideClrMapping bg1="lt1" tx1="dk1" bg2="lt2" tx2="dk2" accent1="accent1" accent2="accent2" accent3="accent3" accent4="accent4" accent5="accent5" accent6="accent6" hlink="hlink" folHlink="folHlink"/>
  </p:clrMapOvr>
</p:sld>
</file>

<file path=ppt/slides/slide6.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7171" name="Line 3"/>
          <p:cNvSpPr>
            <a:spLocks noChangeShapeType="1"/>
          </p:cNvSpPr>
          <p:nvPr/>
        </p:nvSpPr>
        <p:spPr bwMode="auto">
          <a:xfrm flipV="1">
            <a:off x="1027113" y="1476375"/>
            <a:ext cx="1587" cy="7921625"/>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72" name="Line 4"/>
          <p:cNvSpPr>
            <a:spLocks noChangeShapeType="1"/>
          </p:cNvSpPr>
          <p:nvPr/>
        </p:nvSpPr>
        <p:spPr bwMode="auto">
          <a:xfrm flipH="1">
            <a:off x="2998788" y="1446213"/>
            <a:ext cx="3948112" cy="0"/>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73" name="Freeform 5"/>
          <p:cNvSpPr>
            <a:spLocks noChangeArrowheads="1"/>
          </p:cNvSpPr>
          <p:nvPr/>
        </p:nvSpPr>
        <p:spPr bwMode="auto">
          <a:xfrm>
            <a:off x="1190625" y="965200"/>
            <a:ext cx="147638" cy="455613"/>
          </a:xfrm>
          <a:custGeom>
            <a:avLst/>
            <a:gdLst>
              <a:gd name="T0" fmla="*/ 2 w 93"/>
              <a:gd name="T1" fmla="*/ 287 h 287"/>
              <a:gd name="T2" fmla="*/ 93 w 93"/>
              <a:gd name="T3" fmla="*/ 216 h 287"/>
              <a:gd name="T4" fmla="*/ 93 w 93"/>
              <a:gd name="T5" fmla="*/ 0 h 287"/>
              <a:gd name="T6" fmla="*/ 0 w 93"/>
              <a:gd name="T7" fmla="*/ 65 h 287"/>
            </a:gdLst>
            <a:ahLst/>
            <a:cxnLst>
              <a:cxn ang="0">
                <a:pos x="T0" y="T1"/>
              </a:cxn>
              <a:cxn ang="0">
                <a:pos x="T2" y="T3"/>
              </a:cxn>
              <a:cxn ang="0">
                <a:pos x="T4" y="T5"/>
              </a:cxn>
              <a:cxn ang="0">
                <a:pos x="T6" y="T7"/>
              </a:cxn>
            </a:cxnLst>
            <a:rect l="0" t="0" r="r" b="b"/>
            <a:pathLst>
              <a:path w="93" h="287">
                <a:moveTo>
                  <a:pt x="2" y="287"/>
                </a:moveTo>
                <a:lnTo>
                  <a:pt x="93" y="216"/>
                </a:lnTo>
                <a:lnTo>
                  <a:pt x="93" y="0"/>
                </a:lnTo>
                <a:lnTo>
                  <a:pt x="0" y="65"/>
                </a:lnTo>
                <a:close/>
              </a:path>
            </a:pathLst>
          </a:custGeom>
          <a:gradFill rotWithShape="0">
            <a:gsLst>
              <a:gs pos="0">
                <a:srgbClr val="C0C0C0"/>
              </a:gs>
              <a:gs pos="100000">
                <a:srgbClr val="444444"/>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74" name="Freeform 6"/>
          <p:cNvSpPr>
            <a:spLocks noChangeArrowheads="1"/>
          </p:cNvSpPr>
          <p:nvPr/>
        </p:nvSpPr>
        <p:spPr bwMode="auto">
          <a:xfrm>
            <a:off x="850900" y="1041400"/>
            <a:ext cx="341313" cy="381000"/>
          </a:xfrm>
          <a:custGeom>
            <a:avLst/>
            <a:gdLst>
              <a:gd name="T0" fmla="*/ 0 w 215"/>
              <a:gd name="T1" fmla="*/ 0 h 240"/>
              <a:gd name="T2" fmla="*/ 215 w 215"/>
              <a:gd name="T3" fmla="*/ 17 h 240"/>
              <a:gd name="T4" fmla="*/ 215 w 215"/>
              <a:gd name="T5" fmla="*/ 240 h 240"/>
              <a:gd name="T6" fmla="*/ 0 w 215"/>
              <a:gd name="T7" fmla="*/ 217 h 240"/>
            </a:gdLst>
            <a:ahLst/>
            <a:cxnLst>
              <a:cxn ang="0">
                <a:pos x="T0" y="T1"/>
              </a:cxn>
              <a:cxn ang="0">
                <a:pos x="T2" y="T3"/>
              </a:cxn>
              <a:cxn ang="0">
                <a:pos x="T4" y="T5"/>
              </a:cxn>
              <a:cxn ang="0">
                <a:pos x="T6" y="T7"/>
              </a:cxn>
            </a:cxnLst>
            <a:rect l="0" t="0" r="r" b="b"/>
            <a:pathLst>
              <a:path w="215" h="240">
                <a:moveTo>
                  <a:pt x="0" y="0"/>
                </a:moveTo>
                <a:lnTo>
                  <a:pt x="215" y="17"/>
                </a:lnTo>
                <a:lnTo>
                  <a:pt x="215" y="240"/>
                </a:lnTo>
                <a:lnTo>
                  <a:pt x="0" y="217"/>
                </a:lnTo>
                <a:close/>
              </a:path>
            </a:pathLst>
          </a:custGeom>
          <a:solidFill>
            <a:srgbClr val="444444"/>
          </a:solidFill>
          <a:ln w="12700">
            <a:solidFill>
              <a:srgbClr val="44444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75" name="Freeform 7"/>
          <p:cNvSpPr>
            <a:spLocks noChangeArrowheads="1"/>
          </p:cNvSpPr>
          <p:nvPr/>
        </p:nvSpPr>
        <p:spPr bwMode="auto">
          <a:xfrm>
            <a:off x="887413" y="1085850"/>
            <a:ext cx="265112" cy="288925"/>
          </a:xfrm>
          <a:custGeom>
            <a:avLst/>
            <a:gdLst>
              <a:gd name="T0" fmla="*/ 0 w 167"/>
              <a:gd name="T1" fmla="*/ 0 h 182"/>
              <a:gd name="T2" fmla="*/ 167 w 167"/>
              <a:gd name="T3" fmla="*/ 13 h 182"/>
              <a:gd name="T4" fmla="*/ 166 w 167"/>
              <a:gd name="T5" fmla="*/ 182 h 182"/>
              <a:gd name="T6" fmla="*/ 0 w 167"/>
              <a:gd name="T7" fmla="*/ 164 h 182"/>
            </a:gdLst>
            <a:ahLst/>
            <a:cxnLst>
              <a:cxn ang="0">
                <a:pos x="T0" y="T1"/>
              </a:cxn>
              <a:cxn ang="0">
                <a:pos x="T2" y="T3"/>
              </a:cxn>
              <a:cxn ang="0">
                <a:pos x="T4" y="T5"/>
              </a:cxn>
              <a:cxn ang="0">
                <a:pos x="T6" y="T7"/>
              </a:cxn>
            </a:cxnLst>
            <a:rect l="0" t="0" r="r" b="b"/>
            <a:pathLst>
              <a:path w="167" h="182">
                <a:moveTo>
                  <a:pt x="0" y="0"/>
                </a:moveTo>
                <a:lnTo>
                  <a:pt x="167" y="13"/>
                </a:lnTo>
                <a:lnTo>
                  <a:pt x="166" y="182"/>
                </a:lnTo>
                <a:lnTo>
                  <a:pt x="0" y="164"/>
                </a:lnTo>
                <a:close/>
              </a:path>
            </a:pathLst>
          </a:custGeom>
          <a:gradFill rotWithShape="0">
            <a:gsLst>
              <a:gs pos="0">
                <a:srgbClr val="F0F0F0"/>
              </a:gs>
              <a:gs pos="100000">
                <a:srgbClr val="444444"/>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76" name="Freeform 8"/>
          <p:cNvSpPr>
            <a:spLocks noChangeArrowheads="1"/>
          </p:cNvSpPr>
          <p:nvPr/>
        </p:nvSpPr>
        <p:spPr bwMode="auto">
          <a:xfrm>
            <a:off x="855663" y="947738"/>
            <a:ext cx="482600" cy="117475"/>
          </a:xfrm>
          <a:custGeom>
            <a:avLst/>
            <a:gdLst>
              <a:gd name="T0" fmla="*/ 213 w 304"/>
              <a:gd name="T1" fmla="*/ 74 h 74"/>
              <a:gd name="T2" fmla="*/ 304 w 304"/>
              <a:gd name="T3" fmla="*/ 10 h 74"/>
              <a:gd name="T4" fmla="*/ 117 w 304"/>
              <a:gd name="T5" fmla="*/ 0 h 74"/>
              <a:gd name="T6" fmla="*/ 0 w 304"/>
              <a:gd name="T7" fmla="*/ 59 h 74"/>
            </a:gdLst>
            <a:ahLst/>
            <a:cxnLst>
              <a:cxn ang="0">
                <a:pos x="T0" y="T1"/>
              </a:cxn>
              <a:cxn ang="0">
                <a:pos x="T2" y="T3"/>
              </a:cxn>
              <a:cxn ang="0">
                <a:pos x="T4" y="T5"/>
              </a:cxn>
              <a:cxn ang="0">
                <a:pos x="T6" y="T7"/>
              </a:cxn>
            </a:cxnLst>
            <a:rect l="0" t="0" r="r" b="b"/>
            <a:pathLst>
              <a:path w="304" h="74">
                <a:moveTo>
                  <a:pt x="213" y="74"/>
                </a:moveTo>
                <a:lnTo>
                  <a:pt x="304" y="10"/>
                </a:lnTo>
                <a:lnTo>
                  <a:pt x="117" y="0"/>
                </a:lnTo>
                <a:lnTo>
                  <a:pt x="0" y="59"/>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77" name="Text Box 9"/>
          <p:cNvSpPr txBox="1">
            <a:spLocks noChangeArrowheads="1"/>
          </p:cNvSpPr>
          <p:nvPr/>
        </p:nvSpPr>
        <p:spPr bwMode="auto">
          <a:xfrm>
            <a:off x="927100" y="1073150"/>
            <a:ext cx="184150"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44444"/>
                </a:solidFill>
              </a:rPr>
              <a:t>T</a:t>
            </a:r>
          </a:p>
        </p:txBody>
      </p:sp>
      <p:sp>
        <p:nvSpPr>
          <p:cNvPr id="7178" name="Freeform 10"/>
          <p:cNvSpPr>
            <a:spLocks noChangeArrowheads="1"/>
          </p:cNvSpPr>
          <p:nvPr/>
        </p:nvSpPr>
        <p:spPr bwMode="auto">
          <a:xfrm>
            <a:off x="1268413" y="971550"/>
            <a:ext cx="469900" cy="133350"/>
          </a:xfrm>
          <a:custGeom>
            <a:avLst/>
            <a:gdLst>
              <a:gd name="T0" fmla="*/ 182 w 296"/>
              <a:gd name="T1" fmla="*/ 84 h 84"/>
              <a:gd name="T2" fmla="*/ 296 w 296"/>
              <a:gd name="T3" fmla="*/ 24 h 84"/>
              <a:gd name="T4" fmla="*/ 118 w 296"/>
              <a:gd name="T5" fmla="*/ 0 h 84"/>
              <a:gd name="T6" fmla="*/ 0 w 296"/>
              <a:gd name="T7" fmla="*/ 54 h 84"/>
            </a:gdLst>
            <a:ahLst/>
            <a:cxnLst>
              <a:cxn ang="0">
                <a:pos x="T0" y="T1"/>
              </a:cxn>
              <a:cxn ang="0">
                <a:pos x="T2" y="T3"/>
              </a:cxn>
              <a:cxn ang="0">
                <a:pos x="T4" y="T5"/>
              </a:cxn>
              <a:cxn ang="0">
                <a:pos x="T6" y="T7"/>
              </a:cxn>
            </a:cxnLst>
            <a:rect l="0" t="0" r="r" b="b"/>
            <a:pathLst>
              <a:path w="296" h="84">
                <a:moveTo>
                  <a:pt x="182" y="84"/>
                </a:moveTo>
                <a:lnTo>
                  <a:pt x="296" y="24"/>
                </a:lnTo>
                <a:lnTo>
                  <a:pt x="118" y="0"/>
                </a:lnTo>
                <a:lnTo>
                  <a:pt x="0" y="5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79" name="Freeform 11"/>
          <p:cNvSpPr>
            <a:spLocks noChangeArrowheads="1"/>
          </p:cNvSpPr>
          <p:nvPr/>
        </p:nvSpPr>
        <p:spPr bwMode="auto">
          <a:xfrm>
            <a:off x="1539875" y="1012825"/>
            <a:ext cx="195263" cy="423863"/>
          </a:xfrm>
          <a:custGeom>
            <a:avLst/>
            <a:gdLst>
              <a:gd name="T0" fmla="*/ 0 w 123"/>
              <a:gd name="T1" fmla="*/ 267 h 267"/>
              <a:gd name="T2" fmla="*/ 110 w 123"/>
              <a:gd name="T3" fmla="*/ 209 h 267"/>
              <a:gd name="T4" fmla="*/ 123 w 123"/>
              <a:gd name="T5" fmla="*/ 0 h 267"/>
              <a:gd name="T6" fmla="*/ 6 w 123"/>
              <a:gd name="T7" fmla="*/ 55 h 267"/>
            </a:gdLst>
            <a:ahLst/>
            <a:cxnLst>
              <a:cxn ang="0">
                <a:pos x="T0" y="T1"/>
              </a:cxn>
              <a:cxn ang="0">
                <a:pos x="T2" y="T3"/>
              </a:cxn>
              <a:cxn ang="0">
                <a:pos x="T4" y="T5"/>
              </a:cxn>
              <a:cxn ang="0">
                <a:pos x="T6" y="T7"/>
              </a:cxn>
            </a:cxnLst>
            <a:rect l="0" t="0" r="r" b="b"/>
            <a:pathLst>
              <a:path w="123" h="267">
                <a:moveTo>
                  <a:pt x="0" y="267"/>
                </a:moveTo>
                <a:lnTo>
                  <a:pt x="110" y="209"/>
                </a:lnTo>
                <a:lnTo>
                  <a:pt x="123" y="0"/>
                </a:lnTo>
                <a:lnTo>
                  <a:pt x="6" y="55"/>
                </a:lnTo>
                <a:close/>
              </a:path>
            </a:pathLst>
          </a:custGeom>
          <a:gradFill rotWithShape="0">
            <a:gsLst>
              <a:gs pos="0">
                <a:srgbClr val="C0C0C0"/>
              </a:gs>
              <a:gs pos="100000">
                <a:srgbClr val="737373"/>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80" name="Freeform 12"/>
          <p:cNvSpPr>
            <a:spLocks noChangeArrowheads="1"/>
          </p:cNvSpPr>
          <p:nvPr/>
        </p:nvSpPr>
        <p:spPr bwMode="auto">
          <a:xfrm>
            <a:off x="1258888" y="1057275"/>
            <a:ext cx="292100" cy="381000"/>
          </a:xfrm>
          <a:custGeom>
            <a:avLst/>
            <a:gdLst>
              <a:gd name="T0" fmla="*/ 6 w 184"/>
              <a:gd name="T1" fmla="*/ 0 h 240"/>
              <a:gd name="T2" fmla="*/ 184 w 184"/>
              <a:gd name="T3" fmla="*/ 28 h 240"/>
              <a:gd name="T4" fmla="*/ 177 w 184"/>
              <a:gd name="T5" fmla="*/ 240 h 240"/>
              <a:gd name="T6" fmla="*/ 0 w 184"/>
              <a:gd name="T7" fmla="*/ 205 h 240"/>
            </a:gdLst>
            <a:ahLst/>
            <a:cxnLst>
              <a:cxn ang="0">
                <a:pos x="T0" y="T1"/>
              </a:cxn>
              <a:cxn ang="0">
                <a:pos x="T2" y="T3"/>
              </a:cxn>
              <a:cxn ang="0">
                <a:pos x="T4" y="T5"/>
              </a:cxn>
              <a:cxn ang="0">
                <a:pos x="T6" y="T7"/>
              </a:cxn>
            </a:cxnLst>
            <a:rect l="0" t="0" r="r" b="b"/>
            <a:pathLst>
              <a:path w="184" h="240">
                <a:moveTo>
                  <a:pt x="6" y="0"/>
                </a:moveTo>
                <a:lnTo>
                  <a:pt x="184" y="28"/>
                </a:lnTo>
                <a:lnTo>
                  <a:pt x="177" y="240"/>
                </a:lnTo>
                <a:lnTo>
                  <a:pt x="0" y="205"/>
                </a:lnTo>
                <a:close/>
              </a:path>
            </a:pathLst>
          </a:custGeom>
          <a:solidFill>
            <a:srgbClr val="B4B4B4"/>
          </a:soli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81" name="Freeform 13"/>
          <p:cNvSpPr>
            <a:spLocks noChangeArrowheads="1"/>
          </p:cNvSpPr>
          <p:nvPr/>
        </p:nvSpPr>
        <p:spPr bwMode="auto">
          <a:xfrm>
            <a:off x="1296988" y="1103313"/>
            <a:ext cx="212725" cy="292100"/>
          </a:xfrm>
          <a:custGeom>
            <a:avLst/>
            <a:gdLst>
              <a:gd name="T0" fmla="*/ 7 w 134"/>
              <a:gd name="T1" fmla="*/ 0 h 184"/>
              <a:gd name="T2" fmla="*/ 134 w 134"/>
              <a:gd name="T3" fmla="*/ 23 h 184"/>
              <a:gd name="T4" fmla="*/ 129 w 134"/>
              <a:gd name="T5" fmla="*/ 184 h 184"/>
              <a:gd name="T6" fmla="*/ 0 w 134"/>
              <a:gd name="T7" fmla="*/ 156 h 184"/>
            </a:gdLst>
            <a:ahLst/>
            <a:cxnLst>
              <a:cxn ang="0">
                <a:pos x="T0" y="T1"/>
              </a:cxn>
              <a:cxn ang="0">
                <a:pos x="T2" y="T3"/>
              </a:cxn>
              <a:cxn ang="0">
                <a:pos x="T4" y="T5"/>
              </a:cxn>
              <a:cxn ang="0">
                <a:pos x="T6" y="T7"/>
              </a:cxn>
            </a:cxnLst>
            <a:rect l="0" t="0" r="r" b="b"/>
            <a:pathLst>
              <a:path w="134" h="184">
                <a:moveTo>
                  <a:pt x="7" y="0"/>
                </a:moveTo>
                <a:lnTo>
                  <a:pt x="134" y="23"/>
                </a:lnTo>
                <a:lnTo>
                  <a:pt x="129" y="184"/>
                </a:lnTo>
                <a:lnTo>
                  <a:pt x="0" y="156"/>
                </a:lnTo>
                <a:close/>
              </a:path>
            </a:pathLst>
          </a:custGeom>
          <a:gradFill rotWithShape="0">
            <a:gsLst>
              <a:gs pos="0">
                <a:srgbClr val="B4B4B4"/>
              </a:gs>
              <a:gs pos="100000">
                <a:srgbClr val="F0F0F0"/>
              </a:gs>
            </a:gsLst>
            <a:path path="rect">
              <a:fillToRect t="100000" r="100000"/>
            </a:path>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82" name="Text Box 14"/>
          <p:cNvSpPr txBox="1">
            <a:spLocks noChangeArrowheads="1"/>
          </p:cNvSpPr>
          <p:nvPr/>
        </p:nvSpPr>
        <p:spPr bwMode="auto">
          <a:xfrm>
            <a:off x="1298575" y="1082675"/>
            <a:ext cx="200025" cy="30956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B4B4B4"/>
                </a:solidFill>
              </a:rPr>
              <a:t>C</a:t>
            </a:r>
          </a:p>
        </p:txBody>
      </p:sp>
      <p:sp>
        <p:nvSpPr>
          <p:cNvPr id="7183" name="Freeform 15"/>
          <p:cNvSpPr>
            <a:spLocks noChangeArrowheads="1"/>
          </p:cNvSpPr>
          <p:nvPr/>
        </p:nvSpPr>
        <p:spPr bwMode="auto">
          <a:xfrm>
            <a:off x="2101850" y="1049338"/>
            <a:ext cx="550863" cy="142875"/>
          </a:xfrm>
          <a:custGeom>
            <a:avLst/>
            <a:gdLst>
              <a:gd name="T0" fmla="*/ 213 w 347"/>
              <a:gd name="T1" fmla="*/ 90 h 90"/>
              <a:gd name="T2" fmla="*/ 347 w 347"/>
              <a:gd name="T3" fmla="*/ 25 h 90"/>
              <a:gd name="T4" fmla="*/ 140 w 347"/>
              <a:gd name="T5" fmla="*/ 0 h 90"/>
              <a:gd name="T6" fmla="*/ 0 w 347"/>
              <a:gd name="T7" fmla="*/ 58 h 90"/>
            </a:gdLst>
            <a:ahLst/>
            <a:cxnLst>
              <a:cxn ang="0">
                <a:pos x="T0" y="T1"/>
              </a:cxn>
              <a:cxn ang="0">
                <a:pos x="T2" y="T3"/>
              </a:cxn>
              <a:cxn ang="0">
                <a:pos x="T4" y="T5"/>
              </a:cxn>
              <a:cxn ang="0">
                <a:pos x="T6" y="T7"/>
              </a:cxn>
            </a:cxnLst>
            <a:rect l="0" t="0" r="r" b="b"/>
            <a:pathLst>
              <a:path w="347" h="90">
                <a:moveTo>
                  <a:pt x="213" y="90"/>
                </a:moveTo>
                <a:lnTo>
                  <a:pt x="347" y="25"/>
                </a:lnTo>
                <a:lnTo>
                  <a:pt x="140" y="0"/>
                </a:lnTo>
                <a:lnTo>
                  <a:pt x="0" y="58"/>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84" name="Freeform 16"/>
          <p:cNvSpPr>
            <a:spLocks noChangeArrowheads="1"/>
          </p:cNvSpPr>
          <p:nvPr/>
        </p:nvSpPr>
        <p:spPr bwMode="auto">
          <a:xfrm>
            <a:off x="2435225" y="1087438"/>
            <a:ext cx="217488" cy="454025"/>
          </a:xfrm>
          <a:custGeom>
            <a:avLst/>
            <a:gdLst>
              <a:gd name="T0" fmla="*/ 7 w 137"/>
              <a:gd name="T1" fmla="*/ 286 h 286"/>
              <a:gd name="T2" fmla="*/ 137 w 137"/>
              <a:gd name="T3" fmla="*/ 189 h 286"/>
              <a:gd name="T4" fmla="*/ 136 w 137"/>
              <a:gd name="T5" fmla="*/ 0 h 286"/>
              <a:gd name="T6" fmla="*/ 0 w 137"/>
              <a:gd name="T7" fmla="*/ 66 h 286"/>
            </a:gdLst>
            <a:ahLst/>
            <a:cxnLst>
              <a:cxn ang="0">
                <a:pos x="T0" y="T1"/>
              </a:cxn>
              <a:cxn ang="0">
                <a:pos x="T2" y="T3"/>
              </a:cxn>
              <a:cxn ang="0">
                <a:pos x="T4" y="T5"/>
              </a:cxn>
              <a:cxn ang="0">
                <a:pos x="T6" y="T7"/>
              </a:cxn>
            </a:cxnLst>
            <a:rect l="0" t="0" r="r" b="b"/>
            <a:pathLst>
              <a:path w="137" h="286">
                <a:moveTo>
                  <a:pt x="7" y="286"/>
                </a:moveTo>
                <a:lnTo>
                  <a:pt x="137" y="189"/>
                </a:lnTo>
                <a:lnTo>
                  <a:pt x="136" y="0"/>
                </a:lnTo>
                <a:lnTo>
                  <a:pt x="0" y="66"/>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85" name="Freeform 17"/>
          <p:cNvSpPr>
            <a:spLocks noChangeArrowheads="1"/>
          </p:cNvSpPr>
          <p:nvPr/>
        </p:nvSpPr>
        <p:spPr bwMode="auto">
          <a:xfrm>
            <a:off x="2098675" y="1143000"/>
            <a:ext cx="338138" cy="422275"/>
          </a:xfrm>
          <a:custGeom>
            <a:avLst/>
            <a:gdLst>
              <a:gd name="T0" fmla="*/ 0 w 213"/>
              <a:gd name="T1" fmla="*/ 0 h 266"/>
              <a:gd name="T2" fmla="*/ 213 w 213"/>
              <a:gd name="T3" fmla="*/ 32 h 266"/>
              <a:gd name="T4" fmla="*/ 213 w 213"/>
              <a:gd name="T5" fmla="*/ 266 h 266"/>
              <a:gd name="T6" fmla="*/ 0 w 213"/>
              <a:gd name="T7" fmla="*/ 228 h 266"/>
            </a:gdLst>
            <a:ahLst/>
            <a:cxnLst>
              <a:cxn ang="0">
                <a:pos x="T0" y="T1"/>
              </a:cxn>
              <a:cxn ang="0">
                <a:pos x="T2" y="T3"/>
              </a:cxn>
              <a:cxn ang="0">
                <a:pos x="T4" y="T5"/>
              </a:cxn>
              <a:cxn ang="0">
                <a:pos x="T6" y="T7"/>
              </a:cxn>
            </a:cxnLst>
            <a:rect l="0" t="0" r="r" b="b"/>
            <a:pathLst>
              <a:path w="213" h="266">
                <a:moveTo>
                  <a:pt x="0" y="0"/>
                </a:moveTo>
                <a:lnTo>
                  <a:pt x="213" y="32"/>
                </a:lnTo>
                <a:lnTo>
                  <a:pt x="213" y="266"/>
                </a:lnTo>
                <a:lnTo>
                  <a:pt x="0" y="228"/>
                </a:lnTo>
                <a:close/>
              </a:path>
            </a:pathLst>
          </a:custGeom>
          <a:solidFill>
            <a:srgbClr val="737373"/>
          </a:solidFill>
          <a:ln w="12700">
            <a:solidFill>
              <a:srgbClr val="737373"/>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86" name="Freeform 18"/>
          <p:cNvSpPr>
            <a:spLocks noChangeArrowheads="1"/>
          </p:cNvSpPr>
          <p:nvPr/>
        </p:nvSpPr>
        <p:spPr bwMode="auto">
          <a:xfrm>
            <a:off x="2138363" y="1196975"/>
            <a:ext cx="249237" cy="311150"/>
          </a:xfrm>
          <a:custGeom>
            <a:avLst/>
            <a:gdLst>
              <a:gd name="T0" fmla="*/ 0 w 157"/>
              <a:gd name="T1" fmla="*/ 0 h 196"/>
              <a:gd name="T2" fmla="*/ 156 w 157"/>
              <a:gd name="T3" fmla="*/ 23 h 196"/>
              <a:gd name="T4" fmla="*/ 157 w 157"/>
              <a:gd name="T5" fmla="*/ 196 h 196"/>
              <a:gd name="T6" fmla="*/ 1 w 157"/>
              <a:gd name="T7" fmla="*/ 167 h 196"/>
            </a:gdLst>
            <a:ahLst/>
            <a:cxnLst>
              <a:cxn ang="0">
                <a:pos x="T0" y="T1"/>
              </a:cxn>
              <a:cxn ang="0">
                <a:pos x="T2" y="T3"/>
              </a:cxn>
              <a:cxn ang="0">
                <a:pos x="T4" y="T5"/>
              </a:cxn>
              <a:cxn ang="0">
                <a:pos x="T6" y="T7"/>
              </a:cxn>
            </a:cxnLst>
            <a:rect l="0" t="0" r="r" b="b"/>
            <a:pathLst>
              <a:path w="157" h="196">
                <a:moveTo>
                  <a:pt x="0" y="0"/>
                </a:moveTo>
                <a:lnTo>
                  <a:pt x="156" y="23"/>
                </a:lnTo>
                <a:lnTo>
                  <a:pt x="157" y="196"/>
                </a:lnTo>
                <a:lnTo>
                  <a:pt x="1" y="167"/>
                </a:lnTo>
                <a:close/>
              </a:path>
            </a:pathLst>
          </a:custGeom>
          <a:gradFill rotWithShape="0">
            <a:gsLst>
              <a:gs pos="0">
                <a:srgbClr val="B4B4B4"/>
              </a:gs>
              <a:gs pos="100000">
                <a:srgbClr val="DCDCDC"/>
              </a:gs>
            </a:gsLst>
            <a:lin ang="54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87" name="Text Box 19"/>
          <p:cNvSpPr txBox="1">
            <a:spLocks noChangeArrowheads="1"/>
          </p:cNvSpPr>
          <p:nvPr/>
        </p:nvSpPr>
        <p:spPr bwMode="auto">
          <a:xfrm>
            <a:off x="2214563" y="1195388"/>
            <a:ext cx="106362" cy="30956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808080"/>
                </a:solidFill>
              </a:rPr>
              <a:t>I</a:t>
            </a:r>
          </a:p>
        </p:txBody>
      </p:sp>
      <p:sp>
        <p:nvSpPr>
          <p:cNvPr id="7188" name="Freeform 20"/>
          <p:cNvSpPr>
            <a:spLocks noChangeArrowheads="1"/>
          </p:cNvSpPr>
          <p:nvPr/>
        </p:nvSpPr>
        <p:spPr bwMode="auto">
          <a:xfrm>
            <a:off x="2387600" y="1143000"/>
            <a:ext cx="563563" cy="179388"/>
          </a:xfrm>
          <a:custGeom>
            <a:avLst/>
            <a:gdLst>
              <a:gd name="T0" fmla="*/ 220 w 355"/>
              <a:gd name="T1" fmla="*/ 113 h 113"/>
              <a:gd name="T2" fmla="*/ 355 w 355"/>
              <a:gd name="T3" fmla="*/ 37 h 113"/>
              <a:gd name="T4" fmla="*/ 135 w 355"/>
              <a:gd name="T5" fmla="*/ 0 h 113"/>
              <a:gd name="T6" fmla="*/ 0 w 355"/>
              <a:gd name="T7" fmla="*/ 64 h 113"/>
            </a:gdLst>
            <a:ahLst/>
            <a:cxnLst>
              <a:cxn ang="0">
                <a:pos x="T0" y="T1"/>
              </a:cxn>
              <a:cxn ang="0">
                <a:pos x="T2" y="T3"/>
              </a:cxn>
              <a:cxn ang="0">
                <a:pos x="T4" y="T5"/>
              </a:cxn>
              <a:cxn ang="0">
                <a:pos x="T6" y="T7"/>
              </a:cxn>
            </a:cxnLst>
            <a:rect l="0" t="0" r="r" b="b"/>
            <a:pathLst>
              <a:path w="355" h="113">
                <a:moveTo>
                  <a:pt x="220" y="113"/>
                </a:moveTo>
                <a:lnTo>
                  <a:pt x="355" y="37"/>
                </a:lnTo>
                <a:lnTo>
                  <a:pt x="135" y="0"/>
                </a:lnTo>
                <a:lnTo>
                  <a:pt x="0" y="6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89" name="Freeform 21"/>
          <p:cNvSpPr>
            <a:spLocks noChangeArrowheads="1"/>
          </p:cNvSpPr>
          <p:nvPr/>
        </p:nvSpPr>
        <p:spPr bwMode="auto">
          <a:xfrm>
            <a:off x="2735263" y="1200150"/>
            <a:ext cx="223837" cy="501650"/>
          </a:xfrm>
          <a:custGeom>
            <a:avLst/>
            <a:gdLst>
              <a:gd name="T0" fmla="*/ 2 w 141"/>
              <a:gd name="T1" fmla="*/ 316 h 316"/>
              <a:gd name="T2" fmla="*/ 141 w 141"/>
              <a:gd name="T3" fmla="*/ 237 h 316"/>
              <a:gd name="T4" fmla="*/ 136 w 141"/>
              <a:gd name="T5" fmla="*/ 0 h 316"/>
              <a:gd name="T6" fmla="*/ 0 w 141"/>
              <a:gd name="T7" fmla="*/ 78 h 316"/>
            </a:gdLst>
            <a:ahLst/>
            <a:cxnLst>
              <a:cxn ang="0">
                <a:pos x="T0" y="T1"/>
              </a:cxn>
              <a:cxn ang="0">
                <a:pos x="T2" y="T3"/>
              </a:cxn>
              <a:cxn ang="0">
                <a:pos x="T4" y="T5"/>
              </a:cxn>
              <a:cxn ang="0">
                <a:pos x="T6" y="T7"/>
              </a:cxn>
            </a:cxnLst>
            <a:rect l="0" t="0" r="r" b="b"/>
            <a:pathLst>
              <a:path w="141" h="316">
                <a:moveTo>
                  <a:pt x="2" y="316"/>
                </a:moveTo>
                <a:lnTo>
                  <a:pt x="141" y="237"/>
                </a:lnTo>
                <a:lnTo>
                  <a:pt x="136" y="0"/>
                </a:lnTo>
                <a:lnTo>
                  <a:pt x="0" y="78"/>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90" name="Freeform 22"/>
          <p:cNvSpPr>
            <a:spLocks noChangeArrowheads="1"/>
          </p:cNvSpPr>
          <p:nvPr/>
        </p:nvSpPr>
        <p:spPr bwMode="auto">
          <a:xfrm>
            <a:off x="2387600" y="1249363"/>
            <a:ext cx="347663" cy="454025"/>
          </a:xfrm>
          <a:custGeom>
            <a:avLst/>
            <a:gdLst>
              <a:gd name="T0" fmla="*/ 0 w 219"/>
              <a:gd name="T1" fmla="*/ 0 h 286"/>
              <a:gd name="T2" fmla="*/ 218 w 219"/>
              <a:gd name="T3" fmla="*/ 45 h 286"/>
              <a:gd name="T4" fmla="*/ 219 w 219"/>
              <a:gd name="T5" fmla="*/ 286 h 286"/>
              <a:gd name="T6" fmla="*/ 2 w 219"/>
              <a:gd name="T7" fmla="*/ 236 h 286"/>
            </a:gdLst>
            <a:ahLst/>
            <a:cxnLst>
              <a:cxn ang="0">
                <a:pos x="T0" y="T1"/>
              </a:cxn>
              <a:cxn ang="0">
                <a:pos x="T2" y="T3"/>
              </a:cxn>
              <a:cxn ang="0">
                <a:pos x="T4" y="T5"/>
              </a:cxn>
              <a:cxn ang="0">
                <a:pos x="T6" y="T7"/>
              </a:cxn>
            </a:cxnLst>
            <a:rect l="0" t="0" r="r" b="b"/>
            <a:pathLst>
              <a:path w="219" h="286">
                <a:moveTo>
                  <a:pt x="0" y="0"/>
                </a:moveTo>
                <a:lnTo>
                  <a:pt x="218" y="45"/>
                </a:lnTo>
                <a:lnTo>
                  <a:pt x="219" y="286"/>
                </a:lnTo>
                <a:lnTo>
                  <a:pt x="2" y="236"/>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91" name="Freeform 23"/>
          <p:cNvSpPr>
            <a:spLocks noChangeArrowheads="1"/>
          </p:cNvSpPr>
          <p:nvPr/>
        </p:nvSpPr>
        <p:spPr bwMode="auto">
          <a:xfrm>
            <a:off x="2430463" y="1298575"/>
            <a:ext cx="261937" cy="347663"/>
          </a:xfrm>
          <a:custGeom>
            <a:avLst/>
            <a:gdLst>
              <a:gd name="T0" fmla="*/ 0 w 165"/>
              <a:gd name="T1" fmla="*/ 0 h 219"/>
              <a:gd name="T2" fmla="*/ 164 w 165"/>
              <a:gd name="T3" fmla="*/ 37 h 219"/>
              <a:gd name="T4" fmla="*/ 165 w 165"/>
              <a:gd name="T5" fmla="*/ 219 h 219"/>
              <a:gd name="T6" fmla="*/ 1 w 165"/>
              <a:gd name="T7" fmla="*/ 184 h 219"/>
            </a:gdLst>
            <a:ahLst/>
            <a:cxnLst>
              <a:cxn ang="0">
                <a:pos x="T0" y="T1"/>
              </a:cxn>
              <a:cxn ang="0">
                <a:pos x="T2" y="T3"/>
              </a:cxn>
              <a:cxn ang="0">
                <a:pos x="T4" y="T5"/>
              </a:cxn>
              <a:cxn ang="0">
                <a:pos x="T6" y="T7"/>
              </a:cxn>
            </a:cxnLst>
            <a:rect l="0" t="0" r="r" b="b"/>
            <a:pathLst>
              <a:path w="165" h="219">
                <a:moveTo>
                  <a:pt x="0" y="0"/>
                </a:moveTo>
                <a:lnTo>
                  <a:pt x="164" y="37"/>
                </a:lnTo>
                <a:lnTo>
                  <a:pt x="165" y="219"/>
                </a:lnTo>
                <a:lnTo>
                  <a:pt x="1" y="184"/>
                </a:lnTo>
                <a:close/>
              </a:path>
            </a:pathLst>
          </a:custGeom>
          <a:gradFill rotWithShape="0">
            <a:gsLst>
              <a:gs pos="0">
                <a:srgbClr val="F0F0F0"/>
              </a:gs>
              <a:gs pos="100000">
                <a:srgbClr val="919191"/>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92" name="Text Box 24"/>
          <p:cNvSpPr txBox="1">
            <a:spLocks noChangeArrowheads="1"/>
          </p:cNvSpPr>
          <p:nvPr/>
        </p:nvSpPr>
        <p:spPr bwMode="auto">
          <a:xfrm>
            <a:off x="2476500" y="1327150"/>
            <a:ext cx="169863"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919191"/>
                </a:solidFill>
              </a:rPr>
              <a:t>P</a:t>
            </a:r>
          </a:p>
        </p:txBody>
      </p:sp>
      <p:sp>
        <p:nvSpPr>
          <p:cNvPr id="7193" name="Freeform 25"/>
          <p:cNvSpPr>
            <a:spLocks noChangeArrowheads="1"/>
          </p:cNvSpPr>
          <p:nvPr/>
        </p:nvSpPr>
        <p:spPr bwMode="auto">
          <a:xfrm>
            <a:off x="1943100" y="1057275"/>
            <a:ext cx="155575" cy="457200"/>
          </a:xfrm>
          <a:custGeom>
            <a:avLst/>
            <a:gdLst>
              <a:gd name="T0" fmla="*/ 1 w 98"/>
              <a:gd name="T1" fmla="*/ 288 h 288"/>
              <a:gd name="T2" fmla="*/ 93 w 98"/>
              <a:gd name="T3" fmla="*/ 218 h 288"/>
              <a:gd name="T4" fmla="*/ 98 w 98"/>
              <a:gd name="T5" fmla="*/ 0 h 288"/>
              <a:gd name="T6" fmla="*/ 0 w 98"/>
              <a:gd name="T7" fmla="*/ 66 h 288"/>
            </a:gdLst>
            <a:ahLst/>
            <a:cxnLst>
              <a:cxn ang="0">
                <a:pos x="T0" y="T1"/>
              </a:cxn>
              <a:cxn ang="0">
                <a:pos x="T2" y="T3"/>
              </a:cxn>
              <a:cxn ang="0">
                <a:pos x="T4" y="T5"/>
              </a:cxn>
              <a:cxn ang="0">
                <a:pos x="T6" y="T7"/>
              </a:cxn>
            </a:cxnLst>
            <a:rect l="0" t="0" r="r" b="b"/>
            <a:pathLst>
              <a:path w="98" h="288">
                <a:moveTo>
                  <a:pt x="1" y="288"/>
                </a:moveTo>
                <a:lnTo>
                  <a:pt x="93" y="218"/>
                </a:lnTo>
                <a:lnTo>
                  <a:pt x="98" y="0"/>
                </a:lnTo>
                <a:lnTo>
                  <a:pt x="0" y="66"/>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94" name="Freeform 26"/>
          <p:cNvSpPr>
            <a:spLocks noChangeArrowheads="1"/>
          </p:cNvSpPr>
          <p:nvPr/>
        </p:nvSpPr>
        <p:spPr bwMode="auto">
          <a:xfrm>
            <a:off x="1609725" y="1039813"/>
            <a:ext cx="488950" cy="123825"/>
          </a:xfrm>
          <a:custGeom>
            <a:avLst/>
            <a:gdLst>
              <a:gd name="T0" fmla="*/ 213 w 308"/>
              <a:gd name="T1" fmla="*/ 78 h 78"/>
              <a:gd name="T2" fmla="*/ 308 w 308"/>
              <a:gd name="T3" fmla="*/ 10 h 78"/>
              <a:gd name="T4" fmla="*/ 121 w 308"/>
              <a:gd name="T5" fmla="*/ 0 h 78"/>
              <a:gd name="T6" fmla="*/ 0 w 308"/>
              <a:gd name="T7" fmla="*/ 64 h 78"/>
            </a:gdLst>
            <a:ahLst/>
            <a:cxnLst>
              <a:cxn ang="0">
                <a:pos x="T0" y="T1"/>
              </a:cxn>
              <a:cxn ang="0">
                <a:pos x="T2" y="T3"/>
              </a:cxn>
              <a:cxn ang="0">
                <a:pos x="T4" y="T5"/>
              </a:cxn>
              <a:cxn ang="0">
                <a:pos x="T6" y="T7"/>
              </a:cxn>
            </a:cxnLst>
            <a:rect l="0" t="0" r="r" b="b"/>
            <a:pathLst>
              <a:path w="308" h="78">
                <a:moveTo>
                  <a:pt x="213" y="78"/>
                </a:moveTo>
                <a:lnTo>
                  <a:pt x="308" y="10"/>
                </a:lnTo>
                <a:lnTo>
                  <a:pt x="121" y="0"/>
                </a:lnTo>
                <a:lnTo>
                  <a:pt x="0" y="6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95" name="Freeform 27"/>
          <p:cNvSpPr>
            <a:spLocks noChangeArrowheads="1"/>
          </p:cNvSpPr>
          <p:nvPr/>
        </p:nvSpPr>
        <p:spPr bwMode="auto">
          <a:xfrm>
            <a:off x="1612900" y="1139825"/>
            <a:ext cx="334963" cy="373063"/>
          </a:xfrm>
          <a:custGeom>
            <a:avLst/>
            <a:gdLst>
              <a:gd name="T0" fmla="*/ 0 w 211"/>
              <a:gd name="T1" fmla="*/ 0 h 235"/>
              <a:gd name="T2" fmla="*/ 207 w 211"/>
              <a:gd name="T3" fmla="*/ 12 h 235"/>
              <a:gd name="T4" fmla="*/ 211 w 211"/>
              <a:gd name="T5" fmla="*/ 235 h 235"/>
              <a:gd name="T6" fmla="*/ 2 w 211"/>
              <a:gd name="T7" fmla="*/ 214 h 235"/>
            </a:gdLst>
            <a:ahLst/>
            <a:cxnLst>
              <a:cxn ang="0">
                <a:pos x="T0" y="T1"/>
              </a:cxn>
              <a:cxn ang="0">
                <a:pos x="T2" y="T3"/>
              </a:cxn>
              <a:cxn ang="0">
                <a:pos x="T4" y="T5"/>
              </a:cxn>
              <a:cxn ang="0">
                <a:pos x="T6" y="T7"/>
              </a:cxn>
            </a:cxnLst>
            <a:rect l="0" t="0" r="r" b="b"/>
            <a:pathLst>
              <a:path w="211" h="235">
                <a:moveTo>
                  <a:pt x="0" y="0"/>
                </a:moveTo>
                <a:lnTo>
                  <a:pt x="207" y="12"/>
                </a:lnTo>
                <a:lnTo>
                  <a:pt x="211" y="235"/>
                </a:lnTo>
                <a:lnTo>
                  <a:pt x="2" y="214"/>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96" name="Freeform 28"/>
          <p:cNvSpPr>
            <a:spLocks noChangeArrowheads="1"/>
          </p:cNvSpPr>
          <p:nvPr/>
        </p:nvSpPr>
        <p:spPr bwMode="auto">
          <a:xfrm>
            <a:off x="1651000" y="1189038"/>
            <a:ext cx="254000" cy="276225"/>
          </a:xfrm>
          <a:custGeom>
            <a:avLst/>
            <a:gdLst>
              <a:gd name="T0" fmla="*/ 0 w 160"/>
              <a:gd name="T1" fmla="*/ 0 h 174"/>
              <a:gd name="T2" fmla="*/ 157 w 160"/>
              <a:gd name="T3" fmla="*/ 10 h 174"/>
              <a:gd name="T4" fmla="*/ 160 w 160"/>
              <a:gd name="T5" fmla="*/ 174 h 174"/>
              <a:gd name="T6" fmla="*/ 1 w 160"/>
              <a:gd name="T7" fmla="*/ 159 h 174"/>
            </a:gdLst>
            <a:ahLst/>
            <a:cxnLst>
              <a:cxn ang="0">
                <a:pos x="T0" y="T1"/>
              </a:cxn>
              <a:cxn ang="0">
                <a:pos x="T2" y="T3"/>
              </a:cxn>
              <a:cxn ang="0">
                <a:pos x="T4" y="T5"/>
              </a:cxn>
              <a:cxn ang="0">
                <a:pos x="T6" y="T7"/>
              </a:cxn>
            </a:cxnLst>
            <a:rect l="0" t="0" r="r" b="b"/>
            <a:pathLst>
              <a:path w="160" h="174">
                <a:moveTo>
                  <a:pt x="0" y="0"/>
                </a:moveTo>
                <a:lnTo>
                  <a:pt x="157" y="10"/>
                </a:lnTo>
                <a:lnTo>
                  <a:pt x="160" y="174"/>
                </a:lnTo>
                <a:lnTo>
                  <a:pt x="1" y="159"/>
                </a:lnTo>
                <a:close/>
              </a:path>
            </a:pathLst>
          </a:custGeom>
          <a:gradFill rotWithShape="0">
            <a:gsLst>
              <a:gs pos="0">
                <a:srgbClr val="F0F0F0"/>
              </a:gs>
              <a:gs pos="100000">
                <a:srgbClr val="919191"/>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97" name="Text Box 29"/>
          <p:cNvSpPr txBox="1">
            <a:spLocks noChangeArrowheads="1"/>
          </p:cNvSpPr>
          <p:nvPr/>
        </p:nvSpPr>
        <p:spPr bwMode="auto">
          <a:xfrm>
            <a:off x="1971675" y="1139825"/>
            <a:ext cx="76200" cy="3143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44444"/>
                </a:solidFill>
              </a:rPr>
              <a:t>/</a:t>
            </a:r>
          </a:p>
        </p:txBody>
      </p:sp>
      <p:sp>
        <p:nvSpPr>
          <p:cNvPr id="7198" name="Text Box 30"/>
          <p:cNvSpPr txBox="1">
            <a:spLocks noChangeArrowheads="1"/>
          </p:cNvSpPr>
          <p:nvPr/>
        </p:nvSpPr>
        <p:spPr bwMode="auto">
          <a:xfrm>
            <a:off x="1690688" y="1166813"/>
            <a:ext cx="169862" cy="30956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919191"/>
                </a:solidFill>
              </a:rPr>
              <a:t>P</a:t>
            </a:r>
          </a:p>
        </p:txBody>
      </p:sp>
      <p:sp>
        <p:nvSpPr>
          <p:cNvPr id="7199" name="Freeform 31"/>
          <p:cNvSpPr>
            <a:spLocks noChangeArrowheads="1"/>
          </p:cNvSpPr>
          <p:nvPr/>
        </p:nvSpPr>
        <p:spPr bwMode="auto">
          <a:xfrm>
            <a:off x="1131888" y="601663"/>
            <a:ext cx="484187" cy="98425"/>
          </a:xfrm>
          <a:custGeom>
            <a:avLst/>
            <a:gdLst>
              <a:gd name="T0" fmla="*/ 220 w 305"/>
              <a:gd name="T1" fmla="*/ 62 h 62"/>
              <a:gd name="T2" fmla="*/ 305 w 305"/>
              <a:gd name="T3" fmla="*/ 6 h 62"/>
              <a:gd name="T4" fmla="*/ 102 w 305"/>
              <a:gd name="T5" fmla="*/ 0 h 62"/>
              <a:gd name="T6" fmla="*/ 0 w 305"/>
              <a:gd name="T7" fmla="*/ 50 h 62"/>
            </a:gdLst>
            <a:ahLst/>
            <a:cxnLst>
              <a:cxn ang="0">
                <a:pos x="T0" y="T1"/>
              </a:cxn>
              <a:cxn ang="0">
                <a:pos x="T2" y="T3"/>
              </a:cxn>
              <a:cxn ang="0">
                <a:pos x="T4" y="T5"/>
              </a:cxn>
              <a:cxn ang="0">
                <a:pos x="T6" y="T7"/>
              </a:cxn>
            </a:cxnLst>
            <a:rect l="0" t="0" r="r" b="b"/>
            <a:pathLst>
              <a:path w="305" h="62">
                <a:moveTo>
                  <a:pt x="220" y="62"/>
                </a:moveTo>
                <a:lnTo>
                  <a:pt x="305" y="6"/>
                </a:lnTo>
                <a:lnTo>
                  <a:pt x="102" y="0"/>
                </a:lnTo>
                <a:lnTo>
                  <a:pt x="0" y="50"/>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00" name="Freeform 32"/>
          <p:cNvSpPr>
            <a:spLocks noChangeArrowheads="1"/>
          </p:cNvSpPr>
          <p:nvPr/>
        </p:nvSpPr>
        <p:spPr bwMode="auto">
          <a:xfrm>
            <a:off x="1455738" y="615950"/>
            <a:ext cx="158750" cy="433388"/>
          </a:xfrm>
          <a:custGeom>
            <a:avLst/>
            <a:gdLst>
              <a:gd name="T0" fmla="*/ 0 w 100"/>
              <a:gd name="T1" fmla="*/ 273 h 273"/>
              <a:gd name="T2" fmla="*/ 92 w 100"/>
              <a:gd name="T3" fmla="*/ 197 h 273"/>
              <a:gd name="T4" fmla="*/ 100 w 100"/>
              <a:gd name="T5" fmla="*/ 0 h 273"/>
              <a:gd name="T6" fmla="*/ 4 w 100"/>
              <a:gd name="T7" fmla="*/ 53 h 273"/>
            </a:gdLst>
            <a:ahLst/>
            <a:cxnLst>
              <a:cxn ang="0">
                <a:pos x="T0" y="T1"/>
              </a:cxn>
              <a:cxn ang="0">
                <a:pos x="T2" y="T3"/>
              </a:cxn>
              <a:cxn ang="0">
                <a:pos x="T4" y="T5"/>
              </a:cxn>
              <a:cxn ang="0">
                <a:pos x="T6" y="T7"/>
              </a:cxn>
            </a:cxnLst>
            <a:rect l="0" t="0" r="r" b="b"/>
            <a:pathLst>
              <a:path w="100" h="273">
                <a:moveTo>
                  <a:pt x="0" y="273"/>
                </a:moveTo>
                <a:lnTo>
                  <a:pt x="92" y="197"/>
                </a:lnTo>
                <a:lnTo>
                  <a:pt x="100" y="0"/>
                </a:lnTo>
                <a:lnTo>
                  <a:pt x="4" y="53"/>
                </a:lnTo>
                <a:close/>
              </a:path>
            </a:pathLst>
          </a:custGeom>
          <a:gradFill rotWithShape="0">
            <a:gsLst>
              <a:gs pos="0">
                <a:srgbClr val="5E5E5E"/>
              </a:gs>
              <a:gs pos="50000">
                <a:srgbClr val="DCDCDC"/>
              </a:gs>
              <a:gs pos="100000">
                <a:srgbClr val="5E5E5E"/>
              </a:gs>
            </a:gsLst>
            <a:lin ang="18900000" scaled="1"/>
          </a:gradFill>
          <a:ln w="12700">
            <a:solidFill>
              <a:srgbClr val="5E5E5E"/>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01" name="Freeform 33"/>
          <p:cNvSpPr>
            <a:spLocks noChangeArrowheads="1"/>
          </p:cNvSpPr>
          <p:nvPr/>
        </p:nvSpPr>
        <p:spPr bwMode="auto">
          <a:xfrm>
            <a:off x="1128713" y="682625"/>
            <a:ext cx="330200" cy="366713"/>
          </a:xfrm>
          <a:custGeom>
            <a:avLst/>
            <a:gdLst>
              <a:gd name="T0" fmla="*/ 0 w 208"/>
              <a:gd name="T1" fmla="*/ 0 h 231"/>
              <a:gd name="T2" fmla="*/ 208 w 208"/>
              <a:gd name="T3" fmla="*/ 8 h 231"/>
              <a:gd name="T4" fmla="*/ 208 w 208"/>
              <a:gd name="T5" fmla="*/ 231 h 231"/>
              <a:gd name="T6" fmla="*/ 0 w 208"/>
              <a:gd name="T7" fmla="*/ 211 h 231"/>
            </a:gdLst>
            <a:ahLst/>
            <a:cxnLst>
              <a:cxn ang="0">
                <a:pos x="T0" y="T1"/>
              </a:cxn>
              <a:cxn ang="0">
                <a:pos x="T2" y="T3"/>
              </a:cxn>
              <a:cxn ang="0">
                <a:pos x="T4" y="T5"/>
              </a:cxn>
              <a:cxn ang="0">
                <a:pos x="T6" y="T7"/>
              </a:cxn>
            </a:cxnLst>
            <a:rect l="0" t="0" r="r" b="b"/>
            <a:pathLst>
              <a:path w="208" h="231">
                <a:moveTo>
                  <a:pt x="0" y="0"/>
                </a:moveTo>
                <a:lnTo>
                  <a:pt x="208" y="8"/>
                </a:lnTo>
                <a:lnTo>
                  <a:pt x="208" y="231"/>
                </a:lnTo>
                <a:lnTo>
                  <a:pt x="0" y="211"/>
                </a:lnTo>
                <a:close/>
              </a:path>
            </a:pathLst>
          </a:custGeom>
          <a:solidFill>
            <a:srgbClr val="444444"/>
          </a:solidFill>
          <a:ln w="12700">
            <a:solidFill>
              <a:srgbClr val="44444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02" name="Freeform 34"/>
          <p:cNvSpPr>
            <a:spLocks noChangeArrowheads="1"/>
          </p:cNvSpPr>
          <p:nvPr/>
        </p:nvSpPr>
        <p:spPr bwMode="auto">
          <a:xfrm>
            <a:off x="1166813" y="725488"/>
            <a:ext cx="255587" cy="279400"/>
          </a:xfrm>
          <a:custGeom>
            <a:avLst/>
            <a:gdLst>
              <a:gd name="T0" fmla="*/ 0 w 161"/>
              <a:gd name="T1" fmla="*/ 0 h 176"/>
              <a:gd name="T2" fmla="*/ 161 w 161"/>
              <a:gd name="T3" fmla="*/ 7 h 176"/>
              <a:gd name="T4" fmla="*/ 161 w 161"/>
              <a:gd name="T5" fmla="*/ 176 h 176"/>
              <a:gd name="T6" fmla="*/ 0 w 161"/>
              <a:gd name="T7" fmla="*/ 161 h 176"/>
            </a:gdLst>
            <a:ahLst/>
            <a:cxnLst>
              <a:cxn ang="0">
                <a:pos x="T0" y="T1"/>
              </a:cxn>
              <a:cxn ang="0">
                <a:pos x="T2" y="T3"/>
              </a:cxn>
              <a:cxn ang="0">
                <a:pos x="T4" y="T5"/>
              </a:cxn>
              <a:cxn ang="0">
                <a:pos x="T6" y="T7"/>
              </a:cxn>
            </a:cxnLst>
            <a:rect l="0" t="0" r="r" b="b"/>
            <a:pathLst>
              <a:path w="161" h="176">
                <a:moveTo>
                  <a:pt x="0" y="0"/>
                </a:moveTo>
                <a:lnTo>
                  <a:pt x="161" y="7"/>
                </a:lnTo>
                <a:lnTo>
                  <a:pt x="161" y="176"/>
                </a:lnTo>
                <a:lnTo>
                  <a:pt x="0" y="161"/>
                </a:lnTo>
                <a:close/>
              </a:path>
            </a:pathLst>
          </a:custGeom>
          <a:gradFill rotWithShape="0">
            <a:gsLst>
              <a:gs pos="0">
                <a:srgbClr val="B4B4B4"/>
              </a:gs>
              <a:gs pos="100000">
                <a:srgbClr val="DCDCDC"/>
              </a:gs>
            </a:gsLst>
            <a:lin ang="27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03" name="Text Box 35"/>
          <p:cNvSpPr txBox="1">
            <a:spLocks noChangeArrowheads="1"/>
          </p:cNvSpPr>
          <p:nvPr/>
        </p:nvSpPr>
        <p:spPr bwMode="auto">
          <a:xfrm>
            <a:off x="1220788" y="709613"/>
            <a:ext cx="107950" cy="31115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44444"/>
                </a:solidFill>
              </a:rPr>
              <a:t>I</a:t>
            </a:r>
          </a:p>
        </p:txBody>
      </p:sp>
      <p:sp>
        <p:nvSpPr>
          <p:cNvPr id="7204" name="Freeform 36"/>
          <p:cNvSpPr>
            <a:spLocks noChangeArrowheads="1"/>
          </p:cNvSpPr>
          <p:nvPr/>
        </p:nvSpPr>
        <p:spPr bwMode="auto">
          <a:xfrm>
            <a:off x="1538288" y="617538"/>
            <a:ext cx="493712" cy="100012"/>
          </a:xfrm>
          <a:custGeom>
            <a:avLst/>
            <a:gdLst>
              <a:gd name="T0" fmla="*/ 219 w 311"/>
              <a:gd name="T1" fmla="*/ 63 h 63"/>
              <a:gd name="T2" fmla="*/ 311 w 311"/>
              <a:gd name="T3" fmla="*/ 5 h 63"/>
              <a:gd name="T4" fmla="*/ 102 w 311"/>
              <a:gd name="T5" fmla="*/ 0 h 63"/>
              <a:gd name="T6" fmla="*/ 0 w 311"/>
              <a:gd name="T7" fmla="*/ 52 h 63"/>
            </a:gdLst>
            <a:ahLst/>
            <a:cxnLst>
              <a:cxn ang="0">
                <a:pos x="T0" y="T1"/>
              </a:cxn>
              <a:cxn ang="0">
                <a:pos x="T2" y="T3"/>
              </a:cxn>
              <a:cxn ang="0">
                <a:pos x="T4" y="T5"/>
              </a:cxn>
              <a:cxn ang="0">
                <a:pos x="T6" y="T7"/>
              </a:cxn>
            </a:cxnLst>
            <a:rect l="0" t="0" r="r" b="b"/>
            <a:pathLst>
              <a:path w="311" h="63">
                <a:moveTo>
                  <a:pt x="219" y="63"/>
                </a:moveTo>
                <a:lnTo>
                  <a:pt x="311" y="5"/>
                </a:lnTo>
                <a:lnTo>
                  <a:pt x="102" y="0"/>
                </a:lnTo>
                <a:lnTo>
                  <a:pt x="0" y="52"/>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05" name="Freeform 37"/>
          <p:cNvSpPr>
            <a:spLocks noChangeArrowheads="1"/>
          </p:cNvSpPr>
          <p:nvPr/>
        </p:nvSpPr>
        <p:spPr bwMode="auto">
          <a:xfrm>
            <a:off x="1873250" y="625475"/>
            <a:ext cx="163513" cy="446088"/>
          </a:xfrm>
          <a:custGeom>
            <a:avLst/>
            <a:gdLst>
              <a:gd name="T0" fmla="*/ 0 w 103"/>
              <a:gd name="T1" fmla="*/ 281 h 281"/>
              <a:gd name="T2" fmla="*/ 91 w 103"/>
              <a:gd name="T3" fmla="*/ 211 h 281"/>
              <a:gd name="T4" fmla="*/ 103 w 103"/>
              <a:gd name="T5" fmla="*/ 0 h 281"/>
              <a:gd name="T6" fmla="*/ 5 w 103"/>
              <a:gd name="T7" fmla="*/ 61 h 281"/>
            </a:gdLst>
            <a:ahLst/>
            <a:cxnLst>
              <a:cxn ang="0">
                <a:pos x="T0" y="T1"/>
              </a:cxn>
              <a:cxn ang="0">
                <a:pos x="T2" y="T3"/>
              </a:cxn>
              <a:cxn ang="0">
                <a:pos x="T4" y="T5"/>
              </a:cxn>
              <a:cxn ang="0">
                <a:pos x="T6" y="T7"/>
              </a:cxn>
            </a:cxnLst>
            <a:rect l="0" t="0" r="r" b="b"/>
            <a:pathLst>
              <a:path w="103" h="281">
                <a:moveTo>
                  <a:pt x="0" y="281"/>
                </a:moveTo>
                <a:lnTo>
                  <a:pt x="91" y="211"/>
                </a:lnTo>
                <a:lnTo>
                  <a:pt x="103" y="0"/>
                </a:lnTo>
                <a:lnTo>
                  <a:pt x="5" y="61"/>
                </a:lnTo>
                <a:close/>
              </a:path>
            </a:pathLst>
          </a:custGeom>
          <a:gradFill rotWithShape="0">
            <a:gsLst>
              <a:gs pos="0">
                <a:srgbClr val="B4B4B4"/>
              </a:gs>
              <a:gs pos="100000">
                <a:srgbClr val="DCDCDC"/>
              </a:gs>
            </a:gsLst>
            <a:lin ang="27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06" name="Freeform 38"/>
          <p:cNvSpPr>
            <a:spLocks noChangeArrowheads="1"/>
          </p:cNvSpPr>
          <p:nvPr/>
        </p:nvSpPr>
        <p:spPr bwMode="auto">
          <a:xfrm>
            <a:off x="1527175" y="700088"/>
            <a:ext cx="354013" cy="374650"/>
          </a:xfrm>
          <a:custGeom>
            <a:avLst/>
            <a:gdLst>
              <a:gd name="T0" fmla="*/ 3 w 223"/>
              <a:gd name="T1" fmla="*/ 0 h 236"/>
              <a:gd name="T2" fmla="*/ 223 w 223"/>
              <a:gd name="T3" fmla="*/ 13 h 236"/>
              <a:gd name="T4" fmla="*/ 219 w 223"/>
              <a:gd name="T5" fmla="*/ 236 h 236"/>
              <a:gd name="T6" fmla="*/ 0 w 223"/>
              <a:gd name="T7" fmla="*/ 221 h 236"/>
            </a:gdLst>
            <a:ahLst/>
            <a:cxnLst>
              <a:cxn ang="0">
                <a:pos x="T0" y="T1"/>
              </a:cxn>
              <a:cxn ang="0">
                <a:pos x="T2" y="T3"/>
              </a:cxn>
              <a:cxn ang="0">
                <a:pos x="T4" y="T5"/>
              </a:cxn>
              <a:cxn ang="0">
                <a:pos x="T6" y="T7"/>
              </a:cxn>
            </a:cxnLst>
            <a:rect l="0" t="0" r="r" b="b"/>
            <a:pathLst>
              <a:path w="223" h="236">
                <a:moveTo>
                  <a:pt x="3" y="0"/>
                </a:moveTo>
                <a:lnTo>
                  <a:pt x="223" y="13"/>
                </a:lnTo>
                <a:lnTo>
                  <a:pt x="219" y="236"/>
                </a:lnTo>
                <a:lnTo>
                  <a:pt x="0" y="221"/>
                </a:lnTo>
                <a:close/>
              </a:path>
            </a:pathLst>
          </a:custGeom>
          <a:solidFill>
            <a:srgbClr val="737373"/>
          </a:solidFill>
          <a:ln w="12700">
            <a:solidFill>
              <a:srgbClr val="737373"/>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07" name="Freeform 39"/>
          <p:cNvSpPr>
            <a:spLocks noChangeArrowheads="1"/>
          </p:cNvSpPr>
          <p:nvPr/>
        </p:nvSpPr>
        <p:spPr bwMode="auto">
          <a:xfrm>
            <a:off x="1568450" y="741363"/>
            <a:ext cx="271463" cy="292100"/>
          </a:xfrm>
          <a:custGeom>
            <a:avLst/>
            <a:gdLst>
              <a:gd name="T0" fmla="*/ 3 w 171"/>
              <a:gd name="T1" fmla="*/ 0 h 184"/>
              <a:gd name="T2" fmla="*/ 171 w 171"/>
              <a:gd name="T3" fmla="*/ 9 h 184"/>
              <a:gd name="T4" fmla="*/ 167 w 171"/>
              <a:gd name="T5" fmla="*/ 184 h 184"/>
              <a:gd name="T6" fmla="*/ 0 w 171"/>
              <a:gd name="T7" fmla="*/ 173 h 184"/>
            </a:gdLst>
            <a:ahLst/>
            <a:cxnLst>
              <a:cxn ang="0">
                <a:pos x="T0" y="T1"/>
              </a:cxn>
              <a:cxn ang="0">
                <a:pos x="T2" y="T3"/>
              </a:cxn>
              <a:cxn ang="0">
                <a:pos x="T4" y="T5"/>
              </a:cxn>
              <a:cxn ang="0">
                <a:pos x="T6" y="T7"/>
              </a:cxn>
            </a:cxnLst>
            <a:rect l="0" t="0" r="r" b="b"/>
            <a:pathLst>
              <a:path w="171" h="184">
                <a:moveTo>
                  <a:pt x="3" y="0"/>
                </a:moveTo>
                <a:lnTo>
                  <a:pt x="171" y="9"/>
                </a:lnTo>
                <a:lnTo>
                  <a:pt x="167" y="184"/>
                </a:lnTo>
                <a:lnTo>
                  <a:pt x="0" y="173"/>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08" name="Text Box 40"/>
          <p:cNvSpPr txBox="1">
            <a:spLocks noChangeArrowheads="1"/>
          </p:cNvSpPr>
          <p:nvPr/>
        </p:nvSpPr>
        <p:spPr bwMode="auto">
          <a:xfrm>
            <a:off x="1609725" y="730250"/>
            <a:ext cx="184150" cy="3143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A0A0A0"/>
                </a:solidFill>
              </a:rPr>
              <a:t>B</a:t>
            </a:r>
          </a:p>
        </p:txBody>
      </p:sp>
      <p:sp>
        <p:nvSpPr>
          <p:cNvPr id="7209" name="Freeform 41"/>
          <p:cNvSpPr>
            <a:spLocks noChangeArrowheads="1"/>
          </p:cNvSpPr>
          <p:nvPr/>
        </p:nvSpPr>
        <p:spPr bwMode="auto">
          <a:xfrm>
            <a:off x="1938338" y="776288"/>
            <a:ext cx="363537" cy="355600"/>
          </a:xfrm>
          <a:custGeom>
            <a:avLst/>
            <a:gdLst>
              <a:gd name="T0" fmla="*/ 0 w 229"/>
              <a:gd name="T1" fmla="*/ 1 h 224"/>
              <a:gd name="T2" fmla="*/ 226 w 229"/>
              <a:gd name="T3" fmla="*/ 0 h 224"/>
              <a:gd name="T4" fmla="*/ 229 w 229"/>
              <a:gd name="T5" fmla="*/ 224 h 224"/>
              <a:gd name="T6" fmla="*/ 4 w 229"/>
              <a:gd name="T7" fmla="*/ 221 h 224"/>
            </a:gdLst>
            <a:ahLst/>
            <a:cxnLst>
              <a:cxn ang="0">
                <a:pos x="T0" y="T1"/>
              </a:cxn>
              <a:cxn ang="0">
                <a:pos x="T2" y="T3"/>
              </a:cxn>
              <a:cxn ang="0">
                <a:pos x="T4" y="T5"/>
              </a:cxn>
              <a:cxn ang="0">
                <a:pos x="T6" y="T7"/>
              </a:cxn>
            </a:cxnLst>
            <a:rect l="0" t="0" r="r" b="b"/>
            <a:pathLst>
              <a:path w="229" h="224">
                <a:moveTo>
                  <a:pt x="0" y="1"/>
                </a:moveTo>
                <a:lnTo>
                  <a:pt x="226" y="0"/>
                </a:lnTo>
                <a:lnTo>
                  <a:pt x="229" y="224"/>
                </a:lnTo>
                <a:lnTo>
                  <a:pt x="4" y="221"/>
                </a:lnTo>
                <a:close/>
              </a:path>
            </a:pathLst>
          </a:custGeom>
          <a:solidFill>
            <a:srgbClr val="B4B4B4"/>
          </a:soli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10" name="Freeform 42"/>
          <p:cNvSpPr>
            <a:spLocks noChangeArrowheads="1"/>
          </p:cNvSpPr>
          <p:nvPr/>
        </p:nvSpPr>
        <p:spPr bwMode="auto">
          <a:xfrm>
            <a:off x="1984375" y="823913"/>
            <a:ext cx="274638" cy="271462"/>
          </a:xfrm>
          <a:custGeom>
            <a:avLst/>
            <a:gdLst>
              <a:gd name="T0" fmla="*/ 0 w 173"/>
              <a:gd name="T1" fmla="*/ 3 h 171"/>
              <a:gd name="T2" fmla="*/ 172 w 173"/>
              <a:gd name="T3" fmla="*/ 0 h 171"/>
              <a:gd name="T4" fmla="*/ 173 w 173"/>
              <a:gd name="T5" fmla="*/ 171 h 171"/>
              <a:gd name="T6" fmla="*/ 3 w 173"/>
              <a:gd name="T7" fmla="*/ 171 h 171"/>
            </a:gdLst>
            <a:ahLst/>
            <a:cxnLst>
              <a:cxn ang="0">
                <a:pos x="T0" y="T1"/>
              </a:cxn>
              <a:cxn ang="0">
                <a:pos x="T2" y="T3"/>
              </a:cxn>
              <a:cxn ang="0">
                <a:pos x="T4" y="T5"/>
              </a:cxn>
              <a:cxn ang="0">
                <a:pos x="T6" y="T7"/>
              </a:cxn>
            </a:cxnLst>
            <a:rect l="0" t="0" r="r" b="b"/>
            <a:pathLst>
              <a:path w="173" h="171">
                <a:moveTo>
                  <a:pt x="0" y="3"/>
                </a:moveTo>
                <a:lnTo>
                  <a:pt x="172" y="0"/>
                </a:lnTo>
                <a:lnTo>
                  <a:pt x="173" y="171"/>
                </a:lnTo>
                <a:lnTo>
                  <a:pt x="3" y="171"/>
                </a:lnTo>
                <a:close/>
              </a:path>
            </a:pathLst>
          </a:custGeom>
          <a:gradFill rotWithShape="0">
            <a:gsLst>
              <a:gs pos="0">
                <a:srgbClr val="F0F0F0"/>
              </a:gs>
              <a:gs pos="100000">
                <a:srgbClr val="DCDCDC"/>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11" name="Freeform 43"/>
          <p:cNvSpPr>
            <a:spLocks noChangeArrowheads="1"/>
          </p:cNvSpPr>
          <p:nvPr/>
        </p:nvSpPr>
        <p:spPr bwMode="auto">
          <a:xfrm>
            <a:off x="1939925" y="714375"/>
            <a:ext cx="358775" cy="63500"/>
          </a:xfrm>
          <a:custGeom>
            <a:avLst/>
            <a:gdLst>
              <a:gd name="T0" fmla="*/ 226 w 226"/>
              <a:gd name="T1" fmla="*/ 37 h 40"/>
              <a:gd name="T2" fmla="*/ 206 w 226"/>
              <a:gd name="T3" fmla="*/ 0 h 40"/>
              <a:gd name="T4" fmla="*/ 9 w 226"/>
              <a:gd name="T5" fmla="*/ 3 h 40"/>
              <a:gd name="T6" fmla="*/ 0 w 226"/>
              <a:gd name="T7" fmla="*/ 40 h 40"/>
            </a:gdLst>
            <a:ahLst/>
            <a:cxnLst>
              <a:cxn ang="0">
                <a:pos x="T0" y="T1"/>
              </a:cxn>
              <a:cxn ang="0">
                <a:pos x="T2" y="T3"/>
              </a:cxn>
              <a:cxn ang="0">
                <a:pos x="T4" y="T5"/>
              </a:cxn>
              <a:cxn ang="0">
                <a:pos x="T6" y="T7"/>
              </a:cxn>
            </a:cxnLst>
            <a:rect l="0" t="0" r="r" b="b"/>
            <a:pathLst>
              <a:path w="226" h="40">
                <a:moveTo>
                  <a:pt x="226" y="37"/>
                </a:moveTo>
                <a:lnTo>
                  <a:pt x="206" y="0"/>
                </a:lnTo>
                <a:lnTo>
                  <a:pt x="9" y="3"/>
                </a:lnTo>
                <a:lnTo>
                  <a:pt x="0" y="40"/>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12" name="Text Box 44"/>
          <p:cNvSpPr txBox="1">
            <a:spLocks noChangeArrowheads="1"/>
          </p:cNvSpPr>
          <p:nvPr/>
        </p:nvSpPr>
        <p:spPr bwMode="auto">
          <a:xfrm>
            <a:off x="1987550" y="803275"/>
            <a:ext cx="261938" cy="31591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B4B4B4"/>
                </a:solidFill>
              </a:rPr>
              <a:t>M</a:t>
            </a:r>
          </a:p>
        </p:txBody>
      </p:sp>
      <p:sp>
        <p:nvSpPr>
          <p:cNvPr id="7213" name="Text Box 45"/>
          <p:cNvSpPr txBox="1">
            <a:spLocks noChangeArrowheads="1"/>
          </p:cNvSpPr>
          <p:nvPr/>
        </p:nvSpPr>
        <p:spPr bwMode="auto">
          <a:xfrm>
            <a:off x="3040063" y="485775"/>
            <a:ext cx="3876675" cy="83661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b">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lnSpc>
                <a:spcPct val="110000"/>
              </a:lnSpc>
            </a:pPr>
            <a:r>
              <a:rPr lang="en-US" altLang="es-EC" sz="2700" b="1">
                <a:solidFill>
                  <a:srgbClr val="000000"/>
                </a:solidFill>
                <a:latin typeface="Arial MT" charset="0"/>
              </a:rPr>
              <a:t>Overview - Features</a:t>
            </a:r>
          </a:p>
          <a:p>
            <a:pPr algn="ctr">
              <a:lnSpc>
                <a:spcPct val="110000"/>
              </a:lnSpc>
            </a:pPr>
            <a:r>
              <a:rPr lang="en-US" altLang="es-EC" sz="2700" b="1">
                <a:solidFill>
                  <a:srgbClr val="000000"/>
                </a:solidFill>
                <a:latin typeface="Arial MT" charset="0"/>
              </a:rPr>
              <a:t>Cont...</a:t>
            </a:r>
          </a:p>
        </p:txBody>
      </p:sp>
      <p:sp>
        <p:nvSpPr>
          <p:cNvPr id="7214" name="Text Box 46"/>
          <p:cNvSpPr txBox="1">
            <a:spLocks noChangeArrowheads="1"/>
          </p:cNvSpPr>
          <p:nvPr/>
        </p:nvSpPr>
        <p:spPr bwMode="auto">
          <a:xfrm>
            <a:off x="1441450" y="2244725"/>
            <a:ext cx="4337050" cy="73374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104775" indent="-104775">
              <a:defRPr sz="2400">
                <a:solidFill>
                  <a:schemeClr val="tx1"/>
                </a:solidFill>
                <a:latin typeface="Times New Roman" pitchFamily="18" charset="0"/>
              </a:defRPr>
            </a:lvl1pPr>
            <a:lvl2pPr marL="306388" indent="-87313">
              <a:defRPr sz="2400">
                <a:solidFill>
                  <a:schemeClr val="tx1"/>
                </a:solidFill>
                <a:latin typeface="Times New Roman" pitchFamily="18" charset="0"/>
              </a:defRPr>
            </a:lvl2pPr>
            <a:lvl3pPr marL="515938" indent="-95250">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100000"/>
              <a:buFont typeface="Wingdings" pitchFamily="2" charset="2"/>
              <a:buChar char="Ÿ"/>
            </a:pPr>
            <a:r>
              <a:rPr lang="en-US" altLang="es-EC" sz="2000">
                <a:solidFill>
                  <a:srgbClr val="000000"/>
                </a:solidFill>
                <a:latin typeface="GillSans" charset="0"/>
              </a:rPr>
              <a:t>Unsupported</a:t>
            </a:r>
          </a:p>
          <a:p>
            <a:pPr lvl="1">
              <a:spcAft>
                <a:spcPct val="15000"/>
              </a:spcAft>
              <a:buClr>
                <a:srgbClr val="000000"/>
              </a:buClr>
              <a:buSzPct val="55000"/>
              <a:buFont typeface="LotusWP Type" pitchFamily="18" charset="0"/>
              <a:buChar char="ƒ"/>
            </a:pPr>
            <a:r>
              <a:rPr lang="en-US" altLang="es-EC" sz="2000">
                <a:solidFill>
                  <a:srgbClr val="000000"/>
                </a:solidFill>
                <a:latin typeface="GillSans" charset="0"/>
              </a:rPr>
              <a:t>Currently, the Netscape Browser  is not PRECONFIGURED to work with the Software Updates helper application.	</a:t>
            </a:r>
          </a:p>
          <a:p>
            <a:pPr lvl="2">
              <a:spcAft>
                <a:spcPct val="15000"/>
              </a:spcAft>
              <a:buClr>
                <a:srgbClr val="000000"/>
              </a:buClr>
              <a:buSzPct val="100000"/>
              <a:buFont typeface="GillSans" charset="0"/>
              <a:buChar char="–"/>
            </a:pPr>
            <a:r>
              <a:rPr lang="en-US" altLang="es-EC" sz="2000">
                <a:solidFill>
                  <a:srgbClr val="000000"/>
                </a:solidFill>
                <a:latin typeface="GillSans" charset="0"/>
              </a:rPr>
              <a:t>This work </a:t>
            </a:r>
            <a:r>
              <a:rPr lang="en-US" altLang="es-EC" sz="2000" b="1">
                <a:solidFill>
                  <a:srgbClr val="000000"/>
                </a:solidFill>
                <a:latin typeface="GillSans" charset="0"/>
              </a:rPr>
              <a:t>MUST </a:t>
            </a:r>
            <a:r>
              <a:rPr lang="en-US" altLang="es-EC" sz="2000">
                <a:solidFill>
                  <a:srgbClr val="000000"/>
                </a:solidFill>
                <a:latin typeface="GillSans" charset="0"/>
              </a:rPr>
              <a:t>be provided by the group that will be making the Netscape browser available. 	</a:t>
            </a:r>
          </a:p>
          <a:p>
            <a:pPr lvl="1">
              <a:spcAft>
                <a:spcPct val="15000"/>
              </a:spcAft>
              <a:buClr>
                <a:srgbClr val="000000"/>
              </a:buClr>
              <a:buSzPct val="55000"/>
              <a:buFont typeface="LotusWP Type" pitchFamily="18" charset="0"/>
              <a:buChar char="ƒ"/>
            </a:pPr>
            <a:r>
              <a:rPr lang="en-US" altLang="es-EC" sz="2000">
                <a:solidFill>
                  <a:srgbClr val="000000"/>
                </a:solidFill>
                <a:latin typeface="GillSans" charset="0"/>
              </a:rPr>
              <a:t>This function will not work with web servers that deliver RSU files as UNKNOWN mime type files and set the file type to TEXT. </a:t>
            </a:r>
          </a:p>
          <a:p>
            <a:pPr lvl="2">
              <a:spcAft>
                <a:spcPct val="15000"/>
              </a:spcAft>
              <a:buClr>
                <a:srgbClr val="000000"/>
              </a:buClr>
              <a:buSzPct val="100000"/>
              <a:buFont typeface="GillSans" charset="0"/>
              <a:buChar char="–"/>
            </a:pPr>
            <a:r>
              <a:rPr lang="en-US" altLang="es-EC" sz="2000">
                <a:solidFill>
                  <a:srgbClr val="000000"/>
                </a:solidFill>
                <a:latin typeface="GillSans" charset="0"/>
              </a:rPr>
              <a:t> These servers must be configured to deliver .RSU files as www/unknown for the web browser to recognize when to start the Software Updates helper application. </a:t>
            </a:r>
          </a:p>
          <a:p>
            <a:pPr lvl="2">
              <a:spcAft>
                <a:spcPct val="15000"/>
              </a:spcAft>
              <a:buClr>
                <a:srgbClr val="000000"/>
              </a:buClr>
              <a:buSzPct val="100000"/>
              <a:buFont typeface="GillSans" charset="0"/>
              <a:buChar char="–"/>
            </a:pPr>
            <a:r>
              <a:rPr lang="en-US" altLang="es-EC" sz="2000" b="1">
                <a:solidFill>
                  <a:srgbClr val="000000"/>
                </a:solidFill>
                <a:latin typeface="GillSans" charset="0"/>
              </a:rPr>
              <a:t>TIP: </a:t>
            </a:r>
            <a:r>
              <a:rPr lang="en-US" altLang="es-EC" sz="2000">
                <a:solidFill>
                  <a:srgbClr val="000000"/>
                </a:solidFill>
                <a:latin typeface="GillSans" charset="0"/>
              </a:rPr>
              <a:t>A common web server that will need to be configured is the </a:t>
            </a:r>
            <a:r>
              <a:rPr lang="en-US" altLang="es-EC" sz="2000" b="1" i="1">
                <a:solidFill>
                  <a:srgbClr val="000000"/>
                </a:solidFill>
                <a:latin typeface="GillSans" charset="0"/>
              </a:rPr>
              <a:t>NCSA</a:t>
            </a:r>
            <a:r>
              <a:rPr lang="en-US" altLang="es-EC" sz="2000">
                <a:solidFill>
                  <a:srgbClr val="000000"/>
                </a:solidFill>
                <a:latin typeface="GillSans" charset="0"/>
              </a:rPr>
              <a:t> web server.  This server sets the mime type of unknown file extensions to text/unknown which will not work. </a:t>
            </a:r>
          </a:p>
        </p:txBody>
      </p:sp>
    </p:spTree>
  </p:cSld>
  <p:clrMapOvr>
    <a:overrideClrMapping bg1="lt1" tx1="dk1" bg2="lt2" tx2="dk2" accent1="accent1" accent2="accent2" accent3="accent3" accent4="accent4" accent5="accent5" accent6="accent6" hlink="hlink" folHlink="folHlink"/>
  </p:clrMapOvr>
</p:sld>
</file>

<file path=ppt/slides/slide7.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8195" name="Line 3"/>
          <p:cNvSpPr>
            <a:spLocks noChangeShapeType="1"/>
          </p:cNvSpPr>
          <p:nvPr/>
        </p:nvSpPr>
        <p:spPr bwMode="auto">
          <a:xfrm flipV="1">
            <a:off x="1027113" y="1476375"/>
            <a:ext cx="1587" cy="7921625"/>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196" name="Line 4"/>
          <p:cNvSpPr>
            <a:spLocks noChangeShapeType="1"/>
          </p:cNvSpPr>
          <p:nvPr/>
        </p:nvSpPr>
        <p:spPr bwMode="auto">
          <a:xfrm flipH="1">
            <a:off x="2998788" y="1446213"/>
            <a:ext cx="3948112" cy="0"/>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197" name="Freeform 5"/>
          <p:cNvSpPr>
            <a:spLocks noChangeArrowheads="1"/>
          </p:cNvSpPr>
          <p:nvPr/>
        </p:nvSpPr>
        <p:spPr bwMode="auto">
          <a:xfrm>
            <a:off x="1190625" y="965200"/>
            <a:ext cx="147638" cy="455613"/>
          </a:xfrm>
          <a:custGeom>
            <a:avLst/>
            <a:gdLst>
              <a:gd name="T0" fmla="*/ 2 w 93"/>
              <a:gd name="T1" fmla="*/ 287 h 287"/>
              <a:gd name="T2" fmla="*/ 93 w 93"/>
              <a:gd name="T3" fmla="*/ 216 h 287"/>
              <a:gd name="T4" fmla="*/ 93 w 93"/>
              <a:gd name="T5" fmla="*/ 0 h 287"/>
              <a:gd name="T6" fmla="*/ 0 w 93"/>
              <a:gd name="T7" fmla="*/ 65 h 287"/>
            </a:gdLst>
            <a:ahLst/>
            <a:cxnLst>
              <a:cxn ang="0">
                <a:pos x="T0" y="T1"/>
              </a:cxn>
              <a:cxn ang="0">
                <a:pos x="T2" y="T3"/>
              </a:cxn>
              <a:cxn ang="0">
                <a:pos x="T4" y="T5"/>
              </a:cxn>
              <a:cxn ang="0">
                <a:pos x="T6" y="T7"/>
              </a:cxn>
            </a:cxnLst>
            <a:rect l="0" t="0" r="r" b="b"/>
            <a:pathLst>
              <a:path w="93" h="287">
                <a:moveTo>
                  <a:pt x="2" y="287"/>
                </a:moveTo>
                <a:lnTo>
                  <a:pt x="93" y="216"/>
                </a:lnTo>
                <a:lnTo>
                  <a:pt x="93" y="0"/>
                </a:lnTo>
                <a:lnTo>
                  <a:pt x="0" y="65"/>
                </a:lnTo>
                <a:close/>
              </a:path>
            </a:pathLst>
          </a:custGeom>
          <a:gradFill rotWithShape="0">
            <a:gsLst>
              <a:gs pos="0">
                <a:srgbClr val="C0C0C0"/>
              </a:gs>
              <a:gs pos="100000">
                <a:srgbClr val="444444"/>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198" name="Freeform 6"/>
          <p:cNvSpPr>
            <a:spLocks noChangeArrowheads="1"/>
          </p:cNvSpPr>
          <p:nvPr/>
        </p:nvSpPr>
        <p:spPr bwMode="auto">
          <a:xfrm>
            <a:off x="850900" y="1041400"/>
            <a:ext cx="341313" cy="381000"/>
          </a:xfrm>
          <a:custGeom>
            <a:avLst/>
            <a:gdLst>
              <a:gd name="T0" fmla="*/ 0 w 215"/>
              <a:gd name="T1" fmla="*/ 0 h 240"/>
              <a:gd name="T2" fmla="*/ 215 w 215"/>
              <a:gd name="T3" fmla="*/ 17 h 240"/>
              <a:gd name="T4" fmla="*/ 215 w 215"/>
              <a:gd name="T5" fmla="*/ 240 h 240"/>
              <a:gd name="T6" fmla="*/ 0 w 215"/>
              <a:gd name="T7" fmla="*/ 217 h 240"/>
            </a:gdLst>
            <a:ahLst/>
            <a:cxnLst>
              <a:cxn ang="0">
                <a:pos x="T0" y="T1"/>
              </a:cxn>
              <a:cxn ang="0">
                <a:pos x="T2" y="T3"/>
              </a:cxn>
              <a:cxn ang="0">
                <a:pos x="T4" y="T5"/>
              </a:cxn>
              <a:cxn ang="0">
                <a:pos x="T6" y="T7"/>
              </a:cxn>
            </a:cxnLst>
            <a:rect l="0" t="0" r="r" b="b"/>
            <a:pathLst>
              <a:path w="215" h="240">
                <a:moveTo>
                  <a:pt x="0" y="0"/>
                </a:moveTo>
                <a:lnTo>
                  <a:pt x="215" y="17"/>
                </a:lnTo>
                <a:lnTo>
                  <a:pt x="215" y="240"/>
                </a:lnTo>
                <a:lnTo>
                  <a:pt x="0" y="217"/>
                </a:lnTo>
                <a:close/>
              </a:path>
            </a:pathLst>
          </a:custGeom>
          <a:solidFill>
            <a:srgbClr val="444444"/>
          </a:solidFill>
          <a:ln w="12700">
            <a:solidFill>
              <a:srgbClr val="44444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199" name="Freeform 7"/>
          <p:cNvSpPr>
            <a:spLocks noChangeArrowheads="1"/>
          </p:cNvSpPr>
          <p:nvPr/>
        </p:nvSpPr>
        <p:spPr bwMode="auto">
          <a:xfrm>
            <a:off x="887413" y="1085850"/>
            <a:ext cx="265112" cy="288925"/>
          </a:xfrm>
          <a:custGeom>
            <a:avLst/>
            <a:gdLst>
              <a:gd name="T0" fmla="*/ 0 w 167"/>
              <a:gd name="T1" fmla="*/ 0 h 182"/>
              <a:gd name="T2" fmla="*/ 167 w 167"/>
              <a:gd name="T3" fmla="*/ 13 h 182"/>
              <a:gd name="T4" fmla="*/ 166 w 167"/>
              <a:gd name="T5" fmla="*/ 182 h 182"/>
              <a:gd name="T6" fmla="*/ 0 w 167"/>
              <a:gd name="T7" fmla="*/ 164 h 182"/>
            </a:gdLst>
            <a:ahLst/>
            <a:cxnLst>
              <a:cxn ang="0">
                <a:pos x="T0" y="T1"/>
              </a:cxn>
              <a:cxn ang="0">
                <a:pos x="T2" y="T3"/>
              </a:cxn>
              <a:cxn ang="0">
                <a:pos x="T4" y="T5"/>
              </a:cxn>
              <a:cxn ang="0">
                <a:pos x="T6" y="T7"/>
              </a:cxn>
            </a:cxnLst>
            <a:rect l="0" t="0" r="r" b="b"/>
            <a:pathLst>
              <a:path w="167" h="182">
                <a:moveTo>
                  <a:pt x="0" y="0"/>
                </a:moveTo>
                <a:lnTo>
                  <a:pt x="167" y="13"/>
                </a:lnTo>
                <a:lnTo>
                  <a:pt x="166" y="182"/>
                </a:lnTo>
                <a:lnTo>
                  <a:pt x="0" y="164"/>
                </a:lnTo>
                <a:close/>
              </a:path>
            </a:pathLst>
          </a:custGeom>
          <a:gradFill rotWithShape="0">
            <a:gsLst>
              <a:gs pos="0">
                <a:srgbClr val="F0F0F0"/>
              </a:gs>
              <a:gs pos="100000">
                <a:srgbClr val="444444"/>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00" name="Freeform 8"/>
          <p:cNvSpPr>
            <a:spLocks noChangeArrowheads="1"/>
          </p:cNvSpPr>
          <p:nvPr/>
        </p:nvSpPr>
        <p:spPr bwMode="auto">
          <a:xfrm>
            <a:off x="855663" y="947738"/>
            <a:ext cx="482600" cy="117475"/>
          </a:xfrm>
          <a:custGeom>
            <a:avLst/>
            <a:gdLst>
              <a:gd name="T0" fmla="*/ 213 w 304"/>
              <a:gd name="T1" fmla="*/ 74 h 74"/>
              <a:gd name="T2" fmla="*/ 304 w 304"/>
              <a:gd name="T3" fmla="*/ 10 h 74"/>
              <a:gd name="T4" fmla="*/ 117 w 304"/>
              <a:gd name="T5" fmla="*/ 0 h 74"/>
              <a:gd name="T6" fmla="*/ 0 w 304"/>
              <a:gd name="T7" fmla="*/ 59 h 74"/>
            </a:gdLst>
            <a:ahLst/>
            <a:cxnLst>
              <a:cxn ang="0">
                <a:pos x="T0" y="T1"/>
              </a:cxn>
              <a:cxn ang="0">
                <a:pos x="T2" y="T3"/>
              </a:cxn>
              <a:cxn ang="0">
                <a:pos x="T4" y="T5"/>
              </a:cxn>
              <a:cxn ang="0">
                <a:pos x="T6" y="T7"/>
              </a:cxn>
            </a:cxnLst>
            <a:rect l="0" t="0" r="r" b="b"/>
            <a:pathLst>
              <a:path w="304" h="74">
                <a:moveTo>
                  <a:pt x="213" y="74"/>
                </a:moveTo>
                <a:lnTo>
                  <a:pt x="304" y="10"/>
                </a:lnTo>
                <a:lnTo>
                  <a:pt x="117" y="0"/>
                </a:lnTo>
                <a:lnTo>
                  <a:pt x="0" y="59"/>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01" name="Text Box 9"/>
          <p:cNvSpPr txBox="1">
            <a:spLocks noChangeArrowheads="1"/>
          </p:cNvSpPr>
          <p:nvPr/>
        </p:nvSpPr>
        <p:spPr bwMode="auto">
          <a:xfrm>
            <a:off x="927100" y="1073150"/>
            <a:ext cx="184150"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44444"/>
                </a:solidFill>
              </a:rPr>
              <a:t>T</a:t>
            </a:r>
          </a:p>
        </p:txBody>
      </p:sp>
      <p:sp>
        <p:nvSpPr>
          <p:cNvPr id="8202" name="Freeform 10"/>
          <p:cNvSpPr>
            <a:spLocks noChangeArrowheads="1"/>
          </p:cNvSpPr>
          <p:nvPr/>
        </p:nvSpPr>
        <p:spPr bwMode="auto">
          <a:xfrm>
            <a:off x="1268413" y="971550"/>
            <a:ext cx="469900" cy="133350"/>
          </a:xfrm>
          <a:custGeom>
            <a:avLst/>
            <a:gdLst>
              <a:gd name="T0" fmla="*/ 182 w 296"/>
              <a:gd name="T1" fmla="*/ 84 h 84"/>
              <a:gd name="T2" fmla="*/ 296 w 296"/>
              <a:gd name="T3" fmla="*/ 24 h 84"/>
              <a:gd name="T4" fmla="*/ 118 w 296"/>
              <a:gd name="T5" fmla="*/ 0 h 84"/>
              <a:gd name="T6" fmla="*/ 0 w 296"/>
              <a:gd name="T7" fmla="*/ 54 h 84"/>
            </a:gdLst>
            <a:ahLst/>
            <a:cxnLst>
              <a:cxn ang="0">
                <a:pos x="T0" y="T1"/>
              </a:cxn>
              <a:cxn ang="0">
                <a:pos x="T2" y="T3"/>
              </a:cxn>
              <a:cxn ang="0">
                <a:pos x="T4" y="T5"/>
              </a:cxn>
              <a:cxn ang="0">
                <a:pos x="T6" y="T7"/>
              </a:cxn>
            </a:cxnLst>
            <a:rect l="0" t="0" r="r" b="b"/>
            <a:pathLst>
              <a:path w="296" h="84">
                <a:moveTo>
                  <a:pt x="182" y="84"/>
                </a:moveTo>
                <a:lnTo>
                  <a:pt x="296" y="24"/>
                </a:lnTo>
                <a:lnTo>
                  <a:pt x="118" y="0"/>
                </a:lnTo>
                <a:lnTo>
                  <a:pt x="0" y="5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03" name="Freeform 11"/>
          <p:cNvSpPr>
            <a:spLocks noChangeArrowheads="1"/>
          </p:cNvSpPr>
          <p:nvPr/>
        </p:nvSpPr>
        <p:spPr bwMode="auto">
          <a:xfrm>
            <a:off x="1539875" y="1012825"/>
            <a:ext cx="195263" cy="423863"/>
          </a:xfrm>
          <a:custGeom>
            <a:avLst/>
            <a:gdLst>
              <a:gd name="T0" fmla="*/ 0 w 123"/>
              <a:gd name="T1" fmla="*/ 267 h 267"/>
              <a:gd name="T2" fmla="*/ 110 w 123"/>
              <a:gd name="T3" fmla="*/ 209 h 267"/>
              <a:gd name="T4" fmla="*/ 123 w 123"/>
              <a:gd name="T5" fmla="*/ 0 h 267"/>
              <a:gd name="T6" fmla="*/ 6 w 123"/>
              <a:gd name="T7" fmla="*/ 55 h 267"/>
            </a:gdLst>
            <a:ahLst/>
            <a:cxnLst>
              <a:cxn ang="0">
                <a:pos x="T0" y="T1"/>
              </a:cxn>
              <a:cxn ang="0">
                <a:pos x="T2" y="T3"/>
              </a:cxn>
              <a:cxn ang="0">
                <a:pos x="T4" y="T5"/>
              </a:cxn>
              <a:cxn ang="0">
                <a:pos x="T6" y="T7"/>
              </a:cxn>
            </a:cxnLst>
            <a:rect l="0" t="0" r="r" b="b"/>
            <a:pathLst>
              <a:path w="123" h="267">
                <a:moveTo>
                  <a:pt x="0" y="267"/>
                </a:moveTo>
                <a:lnTo>
                  <a:pt x="110" y="209"/>
                </a:lnTo>
                <a:lnTo>
                  <a:pt x="123" y="0"/>
                </a:lnTo>
                <a:lnTo>
                  <a:pt x="6" y="55"/>
                </a:lnTo>
                <a:close/>
              </a:path>
            </a:pathLst>
          </a:custGeom>
          <a:gradFill rotWithShape="0">
            <a:gsLst>
              <a:gs pos="0">
                <a:srgbClr val="C0C0C0"/>
              </a:gs>
              <a:gs pos="100000">
                <a:srgbClr val="737373"/>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04" name="Freeform 12"/>
          <p:cNvSpPr>
            <a:spLocks noChangeArrowheads="1"/>
          </p:cNvSpPr>
          <p:nvPr/>
        </p:nvSpPr>
        <p:spPr bwMode="auto">
          <a:xfrm>
            <a:off x="1258888" y="1057275"/>
            <a:ext cx="292100" cy="381000"/>
          </a:xfrm>
          <a:custGeom>
            <a:avLst/>
            <a:gdLst>
              <a:gd name="T0" fmla="*/ 6 w 184"/>
              <a:gd name="T1" fmla="*/ 0 h 240"/>
              <a:gd name="T2" fmla="*/ 184 w 184"/>
              <a:gd name="T3" fmla="*/ 28 h 240"/>
              <a:gd name="T4" fmla="*/ 177 w 184"/>
              <a:gd name="T5" fmla="*/ 240 h 240"/>
              <a:gd name="T6" fmla="*/ 0 w 184"/>
              <a:gd name="T7" fmla="*/ 205 h 240"/>
            </a:gdLst>
            <a:ahLst/>
            <a:cxnLst>
              <a:cxn ang="0">
                <a:pos x="T0" y="T1"/>
              </a:cxn>
              <a:cxn ang="0">
                <a:pos x="T2" y="T3"/>
              </a:cxn>
              <a:cxn ang="0">
                <a:pos x="T4" y="T5"/>
              </a:cxn>
              <a:cxn ang="0">
                <a:pos x="T6" y="T7"/>
              </a:cxn>
            </a:cxnLst>
            <a:rect l="0" t="0" r="r" b="b"/>
            <a:pathLst>
              <a:path w="184" h="240">
                <a:moveTo>
                  <a:pt x="6" y="0"/>
                </a:moveTo>
                <a:lnTo>
                  <a:pt x="184" y="28"/>
                </a:lnTo>
                <a:lnTo>
                  <a:pt x="177" y="240"/>
                </a:lnTo>
                <a:lnTo>
                  <a:pt x="0" y="205"/>
                </a:lnTo>
                <a:close/>
              </a:path>
            </a:pathLst>
          </a:custGeom>
          <a:solidFill>
            <a:srgbClr val="B4B4B4"/>
          </a:soli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05" name="Freeform 13"/>
          <p:cNvSpPr>
            <a:spLocks noChangeArrowheads="1"/>
          </p:cNvSpPr>
          <p:nvPr/>
        </p:nvSpPr>
        <p:spPr bwMode="auto">
          <a:xfrm>
            <a:off x="1296988" y="1103313"/>
            <a:ext cx="212725" cy="292100"/>
          </a:xfrm>
          <a:custGeom>
            <a:avLst/>
            <a:gdLst>
              <a:gd name="T0" fmla="*/ 7 w 134"/>
              <a:gd name="T1" fmla="*/ 0 h 184"/>
              <a:gd name="T2" fmla="*/ 134 w 134"/>
              <a:gd name="T3" fmla="*/ 23 h 184"/>
              <a:gd name="T4" fmla="*/ 129 w 134"/>
              <a:gd name="T5" fmla="*/ 184 h 184"/>
              <a:gd name="T6" fmla="*/ 0 w 134"/>
              <a:gd name="T7" fmla="*/ 156 h 184"/>
            </a:gdLst>
            <a:ahLst/>
            <a:cxnLst>
              <a:cxn ang="0">
                <a:pos x="T0" y="T1"/>
              </a:cxn>
              <a:cxn ang="0">
                <a:pos x="T2" y="T3"/>
              </a:cxn>
              <a:cxn ang="0">
                <a:pos x="T4" y="T5"/>
              </a:cxn>
              <a:cxn ang="0">
                <a:pos x="T6" y="T7"/>
              </a:cxn>
            </a:cxnLst>
            <a:rect l="0" t="0" r="r" b="b"/>
            <a:pathLst>
              <a:path w="134" h="184">
                <a:moveTo>
                  <a:pt x="7" y="0"/>
                </a:moveTo>
                <a:lnTo>
                  <a:pt x="134" y="23"/>
                </a:lnTo>
                <a:lnTo>
                  <a:pt x="129" y="184"/>
                </a:lnTo>
                <a:lnTo>
                  <a:pt x="0" y="156"/>
                </a:lnTo>
                <a:close/>
              </a:path>
            </a:pathLst>
          </a:custGeom>
          <a:gradFill rotWithShape="0">
            <a:gsLst>
              <a:gs pos="0">
                <a:srgbClr val="B4B4B4"/>
              </a:gs>
              <a:gs pos="100000">
                <a:srgbClr val="F0F0F0"/>
              </a:gs>
            </a:gsLst>
            <a:path path="rect">
              <a:fillToRect t="100000" r="100000"/>
            </a:path>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06" name="Text Box 14"/>
          <p:cNvSpPr txBox="1">
            <a:spLocks noChangeArrowheads="1"/>
          </p:cNvSpPr>
          <p:nvPr/>
        </p:nvSpPr>
        <p:spPr bwMode="auto">
          <a:xfrm>
            <a:off x="1298575" y="1082675"/>
            <a:ext cx="200025" cy="30956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B4B4B4"/>
                </a:solidFill>
              </a:rPr>
              <a:t>C</a:t>
            </a:r>
          </a:p>
        </p:txBody>
      </p:sp>
      <p:sp>
        <p:nvSpPr>
          <p:cNvPr id="8207" name="Freeform 15"/>
          <p:cNvSpPr>
            <a:spLocks noChangeArrowheads="1"/>
          </p:cNvSpPr>
          <p:nvPr/>
        </p:nvSpPr>
        <p:spPr bwMode="auto">
          <a:xfrm>
            <a:off x="2101850" y="1049338"/>
            <a:ext cx="550863" cy="142875"/>
          </a:xfrm>
          <a:custGeom>
            <a:avLst/>
            <a:gdLst>
              <a:gd name="T0" fmla="*/ 213 w 347"/>
              <a:gd name="T1" fmla="*/ 90 h 90"/>
              <a:gd name="T2" fmla="*/ 347 w 347"/>
              <a:gd name="T3" fmla="*/ 25 h 90"/>
              <a:gd name="T4" fmla="*/ 140 w 347"/>
              <a:gd name="T5" fmla="*/ 0 h 90"/>
              <a:gd name="T6" fmla="*/ 0 w 347"/>
              <a:gd name="T7" fmla="*/ 58 h 90"/>
            </a:gdLst>
            <a:ahLst/>
            <a:cxnLst>
              <a:cxn ang="0">
                <a:pos x="T0" y="T1"/>
              </a:cxn>
              <a:cxn ang="0">
                <a:pos x="T2" y="T3"/>
              </a:cxn>
              <a:cxn ang="0">
                <a:pos x="T4" y="T5"/>
              </a:cxn>
              <a:cxn ang="0">
                <a:pos x="T6" y="T7"/>
              </a:cxn>
            </a:cxnLst>
            <a:rect l="0" t="0" r="r" b="b"/>
            <a:pathLst>
              <a:path w="347" h="90">
                <a:moveTo>
                  <a:pt x="213" y="90"/>
                </a:moveTo>
                <a:lnTo>
                  <a:pt x="347" y="25"/>
                </a:lnTo>
                <a:lnTo>
                  <a:pt x="140" y="0"/>
                </a:lnTo>
                <a:lnTo>
                  <a:pt x="0" y="58"/>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08" name="Freeform 16"/>
          <p:cNvSpPr>
            <a:spLocks noChangeArrowheads="1"/>
          </p:cNvSpPr>
          <p:nvPr/>
        </p:nvSpPr>
        <p:spPr bwMode="auto">
          <a:xfrm>
            <a:off x="2435225" y="1087438"/>
            <a:ext cx="217488" cy="454025"/>
          </a:xfrm>
          <a:custGeom>
            <a:avLst/>
            <a:gdLst>
              <a:gd name="T0" fmla="*/ 7 w 137"/>
              <a:gd name="T1" fmla="*/ 286 h 286"/>
              <a:gd name="T2" fmla="*/ 137 w 137"/>
              <a:gd name="T3" fmla="*/ 189 h 286"/>
              <a:gd name="T4" fmla="*/ 136 w 137"/>
              <a:gd name="T5" fmla="*/ 0 h 286"/>
              <a:gd name="T6" fmla="*/ 0 w 137"/>
              <a:gd name="T7" fmla="*/ 66 h 286"/>
            </a:gdLst>
            <a:ahLst/>
            <a:cxnLst>
              <a:cxn ang="0">
                <a:pos x="T0" y="T1"/>
              </a:cxn>
              <a:cxn ang="0">
                <a:pos x="T2" y="T3"/>
              </a:cxn>
              <a:cxn ang="0">
                <a:pos x="T4" y="T5"/>
              </a:cxn>
              <a:cxn ang="0">
                <a:pos x="T6" y="T7"/>
              </a:cxn>
            </a:cxnLst>
            <a:rect l="0" t="0" r="r" b="b"/>
            <a:pathLst>
              <a:path w="137" h="286">
                <a:moveTo>
                  <a:pt x="7" y="286"/>
                </a:moveTo>
                <a:lnTo>
                  <a:pt x="137" y="189"/>
                </a:lnTo>
                <a:lnTo>
                  <a:pt x="136" y="0"/>
                </a:lnTo>
                <a:lnTo>
                  <a:pt x="0" y="66"/>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09" name="Freeform 17"/>
          <p:cNvSpPr>
            <a:spLocks noChangeArrowheads="1"/>
          </p:cNvSpPr>
          <p:nvPr/>
        </p:nvSpPr>
        <p:spPr bwMode="auto">
          <a:xfrm>
            <a:off x="2098675" y="1143000"/>
            <a:ext cx="338138" cy="422275"/>
          </a:xfrm>
          <a:custGeom>
            <a:avLst/>
            <a:gdLst>
              <a:gd name="T0" fmla="*/ 0 w 213"/>
              <a:gd name="T1" fmla="*/ 0 h 266"/>
              <a:gd name="T2" fmla="*/ 213 w 213"/>
              <a:gd name="T3" fmla="*/ 32 h 266"/>
              <a:gd name="T4" fmla="*/ 213 w 213"/>
              <a:gd name="T5" fmla="*/ 266 h 266"/>
              <a:gd name="T6" fmla="*/ 0 w 213"/>
              <a:gd name="T7" fmla="*/ 228 h 266"/>
            </a:gdLst>
            <a:ahLst/>
            <a:cxnLst>
              <a:cxn ang="0">
                <a:pos x="T0" y="T1"/>
              </a:cxn>
              <a:cxn ang="0">
                <a:pos x="T2" y="T3"/>
              </a:cxn>
              <a:cxn ang="0">
                <a:pos x="T4" y="T5"/>
              </a:cxn>
              <a:cxn ang="0">
                <a:pos x="T6" y="T7"/>
              </a:cxn>
            </a:cxnLst>
            <a:rect l="0" t="0" r="r" b="b"/>
            <a:pathLst>
              <a:path w="213" h="266">
                <a:moveTo>
                  <a:pt x="0" y="0"/>
                </a:moveTo>
                <a:lnTo>
                  <a:pt x="213" y="32"/>
                </a:lnTo>
                <a:lnTo>
                  <a:pt x="213" y="266"/>
                </a:lnTo>
                <a:lnTo>
                  <a:pt x="0" y="228"/>
                </a:lnTo>
                <a:close/>
              </a:path>
            </a:pathLst>
          </a:custGeom>
          <a:solidFill>
            <a:srgbClr val="737373"/>
          </a:solidFill>
          <a:ln w="12700">
            <a:solidFill>
              <a:srgbClr val="737373"/>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10" name="Freeform 18"/>
          <p:cNvSpPr>
            <a:spLocks noChangeArrowheads="1"/>
          </p:cNvSpPr>
          <p:nvPr/>
        </p:nvSpPr>
        <p:spPr bwMode="auto">
          <a:xfrm>
            <a:off x="2138363" y="1196975"/>
            <a:ext cx="249237" cy="311150"/>
          </a:xfrm>
          <a:custGeom>
            <a:avLst/>
            <a:gdLst>
              <a:gd name="T0" fmla="*/ 0 w 157"/>
              <a:gd name="T1" fmla="*/ 0 h 196"/>
              <a:gd name="T2" fmla="*/ 156 w 157"/>
              <a:gd name="T3" fmla="*/ 23 h 196"/>
              <a:gd name="T4" fmla="*/ 157 w 157"/>
              <a:gd name="T5" fmla="*/ 196 h 196"/>
              <a:gd name="T6" fmla="*/ 1 w 157"/>
              <a:gd name="T7" fmla="*/ 167 h 196"/>
            </a:gdLst>
            <a:ahLst/>
            <a:cxnLst>
              <a:cxn ang="0">
                <a:pos x="T0" y="T1"/>
              </a:cxn>
              <a:cxn ang="0">
                <a:pos x="T2" y="T3"/>
              </a:cxn>
              <a:cxn ang="0">
                <a:pos x="T4" y="T5"/>
              </a:cxn>
              <a:cxn ang="0">
                <a:pos x="T6" y="T7"/>
              </a:cxn>
            </a:cxnLst>
            <a:rect l="0" t="0" r="r" b="b"/>
            <a:pathLst>
              <a:path w="157" h="196">
                <a:moveTo>
                  <a:pt x="0" y="0"/>
                </a:moveTo>
                <a:lnTo>
                  <a:pt x="156" y="23"/>
                </a:lnTo>
                <a:lnTo>
                  <a:pt x="157" y="196"/>
                </a:lnTo>
                <a:lnTo>
                  <a:pt x="1" y="167"/>
                </a:lnTo>
                <a:close/>
              </a:path>
            </a:pathLst>
          </a:custGeom>
          <a:gradFill rotWithShape="0">
            <a:gsLst>
              <a:gs pos="0">
                <a:srgbClr val="B4B4B4"/>
              </a:gs>
              <a:gs pos="100000">
                <a:srgbClr val="DCDCDC"/>
              </a:gs>
            </a:gsLst>
            <a:lin ang="54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11" name="Text Box 19"/>
          <p:cNvSpPr txBox="1">
            <a:spLocks noChangeArrowheads="1"/>
          </p:cNvSpPr>
          <p:nvPr/>
        </p:nvSpPr>
        <p:spPr bwMode="auto">
          <a:xfrm>
            <a:off x="2214563" y="1195388"/>
            <a:ext cx="106362" cy="30956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808080"/>
                </a:solidFill>
              </a:rPr>
              <a:t>I</a:t>
            </a:r>
          </a:p>
        </p:txBody>
      </p:sp>
      <p:sp>
        <p:nvSpPr>
          <p:cNvPr id="8212" name="Freeform 20"/>
          <p:cNvSpPr>
            <a:spLocks noChangeArrowheads="1"/>
          </p:cNvSpPr>
          <p:nvPr/>
        </p:nvSpPr>
        <p:spPr bwMode="auto">
          <a:xfrm>
            <a:off x="2387600" y="1143000"/>
            <a:ext cx="563563" cy="179388"/>
          </a:xfrm>
          <a:custGeom>
            <a:avLst/>
            <a:gdLst>
              <a:gd name="T0" fmla="*/ 220 w 355"/>
              <a:gd name="T1" fmla="*/ 113 h 113"/>
              <a:gd name="T2" fmla="*/ 355 w 355"/>
              <a:gd name="T3" fmla="*/ 37 h 113"/>
              <a:gd name="T4" fmla="*/ 135 w 355"/>
              <a:gd name="T5" fmla="*/ 0 h 113"/>
              <a:gd name="T6" fmla="*/ 0 w 355"/>
              <a:gd name="T7" fmla="*/ 64 h 113"/>
            </a:gdLst>
            <a:ahLst/>
            <a:cxnLst>
              <a:cxn ang="0">
                <a:pos x="T0" y="T1"/>
              </a:cxn>
              <a:cxn ang="0">
                <a:pos x="T2" y="T3"/>
              </a:cxn>
              <a:cxn ang="0">
                <a:pos x="T4" y="T5"/>
              </a:cxn>
              <a:cxn ang="0">
                <a:pos x="T6" y="T7"/>
              </a:cxn>
            </a:cxnLst>
            <a:rect l="0" t="0" r="r" b="b"/>
            <a:pathLst>
              <a:path w="355" h="113">
                <a:moveTo>
                  <a:pt x="220" y="113"/>
                </a:moveTo>
                <a:lnTo>
                  <a:pt x="355" y="37"/>
                </a:lnTo>
                <a:lnTo>
                  <a:pt x="135" y="0"/>
                </a:lnTo>
                <a:lnTo>
                  <a:pt x="0" y="6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13" name="Freeform 21"/>
          <p:cNvSpPr>
            <a:spLocks noChangeArrowheads="1"/>
          </p:cNvSpPr>
          <p:nvPr/>
        </p:nvSpPr>
        <p:spPr bwMode="auto">
          <a:xfrm>
            <a:off x="2735263" y="1200150"/>
            <a:ext cx="223837" cy="501650"/>
          </a:xfrm>
          <a:custGeom>
            <a:avLst/>
            <a:gdLst>
              <a:gd name="T0" fmla="*/ 2 w 141"/>
              <a:gd name="T1" fmla="*/ 316 h 316"/>
              <a:gd name="T2" fmla="*/ 141 w 141"/>
              <a:gd name="T3" fmla="*/ 237 h 316"/>
              <a:gd name="T4" fmla="*/ 136 w 141"/>
              <a:gd name="T5" fmla="*/ 0 h 316"/>
              <a:gd name="T6" fmla="*/ 0 w 141"/>
              <a:gd name="T7" fmla="*/ 78 h 316"/>
            </a:gdLst>
            <a:ahLst/>
            <a:cxnLst>
              <a:cxn ang="0">
                <a:pos x="T0" y="T1"/>
              </a:cxn>
              <a:cxn ang="0">
                <a:pos x="T2" y="T3"/>
              </a:cxn>
              <a:cxn ang="0">
                <a:pos x="T4" y="T5"/>
              </a:cxn>
              <a:cxn ang="0">
                <a:pos x="T6" y="T7"/>
              </a:cxn>
            </a:cxnLst>
            <a:rect l="0" t="0" r="r" b="b"/>
            <a:pathLst>
              <a:path w="141" h="316">
                <a:moveTo>
                  <a:pt x="2" y="316"/>
                </a:moveTo>
                <a:lnTo>
                  <a:pt x="141" y="237"/>
                </a:lnTo>
                <a:lnTo>
                  <a:pt x="136" y="0"/>
                </a:lnTo>
                <a:lnTo>
                  <a:pt x="0" y="78"/>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14" name="Freeform 22"/>
          <p:cNvSpPr>
            <a:spLocks noChangeArrowheads="1"/>
          </p:cNvSpPr>
          <p:nvPr/>
        </p:nvSpPr>
        <p:spPr bwMode="auto">
          <a:xfrm>
            <a:off x="2387600" y="1249363"/>
            <a:ext cx="347663" cy="454025"/>
          </a:xfrm>
          <a:custGeom>
            <a:avLst/>
            <a:gdLst>
              <a:gd name="T0" fmla="*/ 0 w 219"/>
              <a:gd name="T1" fmla="*/ 0 h 286"/>
              <a:gd name="T2" fmla="*/ 218 w 219"/>
              <a:gd name="T3" fmla="*/ 45 h 286"/>
              <a:gd name="T4" fmla="*/ 219 w 219"/>
              <a:gd name="T5" fmla="*/ 286 h 286"/>
              <a:gd name="T6" fmla="*/ 2 w 219"/>
              <a:gd name="T7" fmla="*/ 236 h 286"/>
            </a:gdLst>
            <a:ahLst/>
            <a:cxnLst>
              <a:cxn ang="0">
                <a:pos x="T0" y="T1"/>
              </a:cxn>
              <a:cxn ang="0">
                <a:pos x="T2" y="T3"/>
              </a:cxn>
              <a:cxn ang="0">
                <a:pos x="T4" y="T5"/>
              </a:cxn>
              <a:cxn ang="0">
                <a:pos x="T6" y="T7"/>
              </a:cxn>
            </a:cxnLst>
            <a:rect l="0" t="0" r="r" b="b"/>
            <a:pathLst>
              <a:path w="219" h="286">
                <a:moveTo>
                  <a:pt x="0" y="0"/>
                </a:moveTo>
                <a:lnTo>
                  <a:pt x="218" y="45"/>
                </a:lnTo>
                <a:lnTo>
                  <a:pt x="219" y="286"/>
                </a:lnTo>
                <a:lnTo>
                  <a:pt x="2" y="236"/>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15" name="Freeform 23"/>
          <p:cNvSpPr>
            <a:spLocks noChangeArrowheads="1"/>
          </p:cNvSpPr>
          <p:nvPr/>
        </p:nvSpPr>
        <p:spPr bwMode="auto">
          <a:xfrm>
            <a:off x="2430463" y="1298575"/>
            <a:ext cx="261937" cy="347663"/>
          </a:xfrm>
          <a:custGeom>
            <a:avLst/>
            <a:gdLst>
              <a:gd name="T0" fmla="*/ 0 w 165"/>
              <a:gd name="T1" fmla="*/ 0 h 219"/>
              <a:gd name="T2" fmla="*/ 164 w 165"/>
              <a:gd name="T3" fmla="*/ 37 h 219"/>
              <a:gd name="T4" fmla="*/ 165 w 165"/>
              <a:gd name="T5" fmla="*/ 219 h 219"/>
              <a:gd name="T6" fmla="*/ 1 w 165"/>
              <a:gd name="T7" fmla="*/ 184 h 219"/>
            </a:gdLst>
            <a:ahLst/>
            <a:cxnLst>
              <a:cxn ang="0">
                <a:pos x="T0" y="T1"/>
              </a:cxn>
              <a:cxn ang="0">
                <a:pos x="T2" y="T3"/>
              </a:cxn>
              <a:cxn ang="0">
                <a:pos x="T4" y="T5"/>
              </a:cxn>
              <a:cxn ang="0">
                <a:pos x="T6" y="T7"/>
              </a:cxn>
            </a:cxnLst>
            <a:rect l="0" t="0" r="r" b="b"/>
            <a:pathLst>
              <a:path w="165" h="219">
                <a:moveTo>
                  <a:pt x="0" y="0"/>
                </a:moveTo>
                <a:lnTo>
                  <a:pt x="164" y="37"/>
                </a:lnTo>
                <a:lnTo>
                  <a:pt x="165" y="219"/>
                </a:lnTo>
                <a:lnTo>
                  <a:pt x="1" y="184"/>
                </a:lnTo>
                <a:close/>
              </a:path>
            </a:pathLst>
          </a:custGeom>
          <a:gradFill rotWithShape="0">
            <a:gsLst>
              <a:gs pos="0">
                <a:srgbClr val="F0F0F0"/>
              </a:gs>
              <a:gs pos="100000">
                <a:srgbClr val="919191"/>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16" name="Text Box 24"/>
          <p:cNvSpPr txBox="1">
            <a:spLocks noChangeArrowheads="1"/>
          </p:cNvSpPr>
          <p:nvPr/>
        </p:nvSpPr>
        <p:spPr bwMode="auto">
          <a:xfrm>
            <a:off x="2476500" y="1327150"/>
            <a:ext cx="169863"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919191"/>
                </a:solidFill>
              </a:rPr>
              <a:t>P</a:t>
            </a:r>
          </a:p>
        </p:txBody>
      </p:sp>
      <p:sp>
        <p:nvSpPr>
          <p:cNvPr id="8217" name="Freeform 25"/>
          <p:cNvSpPr>
            <a:spLocks noChangeArrowheads="1"/>
          </p:cNvSpPr>
          <p:nvPr/>
        </p:nvSpPr>
        <p:spPr bwMode="auto">
          <a:xfrm>
            <a:off x="1943100" y="1057275"/>
            <a:ext cx="155575" cy="457200"/>
          </a:xfrm>
          <a:custGeom>
            <a:avLst/>
            <a:gdLst>
              <a:gd name="T0" fmla="*/ 1 w 98"/>
              <a:gd name="T1" fmla="*/ 288 h 288"/>
              <a:gd name="T2" fmla="*/ 93 w 98"/>
              <a:gd name="T3" fmla="*/ 218 h 288"/>
              <a:gd name="T4" fmla="*/ 98 w 98"/>
              <a:gd name="T5" fmla="*/ 0 h 288"/>
              <a:gd name="T6" fmla="*/ 0 w 98"/>
              <a:gd name="T7" fmla="*/ 66 h 288"/>
            </a:gdLst>
            <a:ahLst/>
            <a:cxnLst>
              <a:cxn ang="0">
                <a:pos x="T0" y="T1"/>
              </a:cxn>
              <a:cxn ang="0">
                <a:pos x="T2" y="T3"/>
              </a:cxn>
              <a:cxn ang="0">
                <a:pos x="T4" y="T5"/>
              </a:cxn>
              <a:cxn ang="0">
                <a:pos x="T6" y="T7"/>
              </a:cxn>
            </a:cxnLst>
            <a:rect l="0" t="0" r="r" b="b"/>
            <a:pathLst>
              <a:path w="98" h="288">
                <a:moveTo>
                  <a:pt x="1" y="288"/>
                </a:moveTo>
                <a:lnTo>
                  <a:pt x="93" y="218"/>
                </a:lnTo>
                <a:lnTo>
                  <a:pt x="98" y="0"/>
                </a:lnTo>
                <a:lnTo>
                  <a:pt x="0" y="66"/>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18" name="Freeform 26"/>
          <p:cNvSpPr>
            <a:spLocks noChangeArrowheads="1"/>
          </p:cNvSpPr>
          <p:nvPr/>
        </p:nvSpPr>
        <p:spPr bwMode="auto">
          <a:xfrm>
            <a:off x="1609725" y="1039813"/>
            <a:ext cx="488950" cy="123825"/>
          </a:xfrm>
          <a:custGeom>
            <a:avLst/>
            <a:gdLst>
              <a:gd name="T0" fmla="*/ 213 w 308"/>
              <a:gd name="T1" fmla="*/ 78 h 78"/>
              <a:gd name="T2" fmla="*/ 308 w 308"/>
              <a:gd name="T3" fmla="*/ 10 h 78"/>
              <a:gd name="T4" fmla="*/ 121 w 308"/>
              <a:gd name="T5" fmla="*/ 0 h 78"/>
              <a:gd name="T6" fmla="*/ 0 w 308"/>
              <a:gd name="T7" fmla="*/ 64 h 78"/>
            </a:gdLst>
            <a:ahLst/>
            <a:cxnLst>
              <a:cxn ang="0">
                <a:pos x="T0" y="T1"/>
              </a:cxn>
              <a:cxn ang="0">
                <a:pos x="T2" y="T3"/>
              </a:cxn>
              <a:cxn ang="0">
                <a:pos x="T4" y="T5"/>
              </a:cxn>
              <a:cxn ang="0">
                <a:pos x="T6" y="T7"/>
              </a:cxn>
            </a:cxnLst>
            <a:rect l="0" t="0" r="r" b="b"/>
            <a:pathLst>
              <a:path w="308" h="78">
                <a:moveTo>
                  <a:pt x="213" y="78"/>
                </a:moveTo>
                <a:lnTo>
                  <a:pt x="308" y="10"/>
                </a:lnTo>
                <a:lnTo>
                  <a:pt x="121" y="0"/>
                </a:lnTo>
                <a:lnTo>
                  <a:pt x="0" y="6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19" name="Freeform 27"/>
          <p:cNvSpPr>
            <a:spLocks noChangeArrowheads="1"/>
          </p:cNvSpPr>
          <p:nvPr/>
        </p:nvSpPr>
        <p:spPr bwMode="auto">
          <a:xfrm>
            <a:off x="1612900" y="1139825"/>
            <a:ext cx="334963" cy="373063"/>
          </a:xfrm>
          <a:custGeom>
            <a:avLst/>
            <a:gdLst>
              <a:gd name="T0" fmla="*/ 0 w 211"/>
              <a:gd name="T1" fmla="*/ 0 h 235"/>
              <a:gd name="T2" fmla="*/ 207 w 211"/>
              <a:gd name="T3" fmla="*/ 12 h 235"/>
              <a:gd name="T4" fmla="*/ 211 w 211"/>
              <a:gd name="T5" fmla="*/ 235 h 235"/>
              <a:gd name="T6" fmla="*/ 2 w 211"/>
              <a:gd name="T7" fmla="*/ 214 h 235"/>
            </a:gdLst>
            <a:ahLst/>
            <a:cxnLst>
              <a:cxn ang="0">
                <a:pos x="T0" y="T1"/>
              </a:cxn>
              <a:cxn ang="0">
                <a:pos x="T2" y="T3"/>
              </a:cxn>
              <a:cxn ang="0">
                <a:pos x="T4" y="T5"/>
              </a:cxn>
              <a:cxn ang="0">
                <a:pos x="T6" y="T7"/>
              </a:cxn>
            </a:cxnLst>
            <a:rect l="0" t="0" r="r" b="b"/>
            <a:pathLst>
              <a:path w="211" h="235">
                <a:moveTo>
                  <a:pt x="0" y="0"/>
                </a:moveTo>
                <a:lnTo>
                  <a:pt x="207" y="12"/>
                </a:lnTo>
                <a:lnTo>
                  <a:pt x="211" y="235"/>
                </a:lnTo>
                <a:lnTo>
                  <a:pt x="2" y="214"/>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20" name="Freeform 28"/>
          <p:cNvSpPr>
            <a:spLocks noChangeArrowheads="1"/>
          </p:cNvSpPr>
          <p:nvPr/>
        </p:nvSpPr>
        <p:spPr bwMode="auto">
          <a:xfrm>
            <a:off x="1651000" y="1189038"/>
            <a:ext cx="254000" cy="276225"/>
          </a:xfrm>
          <a:custGeom>
            <a:avLst/>
            <a:gdLst>
              <a:gd name="T0" fmla="*/ 0 w 160"/>
              <a:gd name="T1" fmla="*/ 0 h 174"/>
              <a:gd name="T2" fmla="*/ 157 w 160"/>
              <a:gd name="T3" fmla="*/ 10 h 174"/>
              <a:gd name="T4" fmla="*/ 160 w 160"/>
              <a:gd name="T5" fmla="*/ 174 h 174"/>
              <a:gd name="T6" fmla="*/ 1 w 160"/>
              <a:gd name="T7" fmla="*/ 159 h 174"/>
            </a:gdLst>
            <a:ahLst/>
            <a:cxnLst>
              <a:cxn ang="0">
                <a:pos x="T0" y="T1"/>
              </a:cxn>
              <a:cxn ang="0">
                <a:pos x="T2" y="T3"/>
              </a:cxn>
              <a:cxn ang="0">
                <a:pos x="T4" y="T5"/>
              </a:cxn>
              <a:cxn ang="0">
                <a:pos x="T6" y="T7"/>
              </a:cxn>
            </a:cxnLst>
            <a:rect l="0" t="0" r="r" b="b"/>
            <a:pathLst>
              <a:path w="160" h="174">
                <a:moveTo>
                  <a:pt x="0" y="0"/>
                </a:moveTo>
                <a:lnTo>
                  <a:pt x="157" y="10"/>
                </a:lnTo>
                <a:lnTo>
                  <a:pt x="160" y="174"/>
                </a:lnTo>
                <a:lnTo>
                  <a:pt x="1" y="159"/>
                </a:lnTo>
                <a:close/>
              </a:path>
            </a:pathLst>
          </a:custGeom>
          <a:gradFill rotWithShape="0">
            <a:gsLst>
              <a:gs pos="0">
                <a:srgbClr val="F0F0F0"/>
              </a:gs>
              <a:gs pos="100000">
                <a:srgbClr val="919191"/>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21" name="Text Box 29"/>
          <p:cNvSpPr txBox="1">
            <a:spLocks noChangeArrowheads="1"/>
          </p:cNvSpPr>
          <p:nvPr/>
        </p:nvSpPr>
        <p:spPr bwMode="auto">
          <a:xfrm>
            <a:off x="1971675" y="1139825"/>
            <a:ext cx="76200" cy="3143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44444"/>
                </a:solidFill>
              </a:rPr>
              <a:t>/</a:t>
            </a:r>
          </a:p>
        </p:txBody>
      </p:sp>
      <p:sp>
        <p:nvSpPr>
          <p:cNvPr id="8222" name="Text Box 30"/>
          <p:cNvSpPr txBox="1">
            <a:spLocks noChangeArrowheads="1"/>
          </p:cNvSpPr>
          <p:nvPr/>
        </p:nvSpPr>
        <p:spPr bwMode="auto">
          <a:xfrm>
            <a:off x="1690688" y="1166813"/>
            <a:ext cx="169862" cy="30956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919191"/>
                </a:solidFill>
              </a:rPr>
              <a:t>P</a:t>
            </a:r>
          </a:p>
        </p:txBody>
      </p:sp>
      <p:sp>
        <p:nvSpPr>
          <p:cNvPr id="8223" name="Freeform 31"/>
          <p:cNvSpPr>
            <a:spLocks noChangeArrowheads="1"/>
          </p:cNvSpPr>
          <p:nvPr/>
        </p:nvSpPr>
        <p:spPr bwMode="auto">
          <a:xfrm>
            <a:off x="1131888" y="601663"/>
            <a:ext cx="484187" cy="98425"/>
          </a:xfrm>
          <a:custGeom>
            <a:avLst/>
            <a:gdLst>
              <a:gd name="T0" fmla="*/ 220 w 305"/>
              <a:gd name="T1" fmla="*/ 62 h 62"/>
              <a:gd name="T2" fmla="*/ 305 w 305"/>
              <a:gd name="T3" fmla="*/ 6 h 62"/>
              <a:gd name="T4" fmla="*/ 102 w 305"/>
              <a:gd name="T5" fmla="*/ 0 h 62"/>
              <a:gd name="T6" fmla="*/ 0 w 305"/>
              <a:gd name="T7" fmla="*/ 50 h 62"/>
            </a:gdLst>
            <a:ahLst/>
            <a:cxnLst>
              <a:cxn ang="0">
                <a:pos x="T0" y="T1"/>
              </a:cxn>
              <a:cxn ang="0">
                <a:pos x="T2" y="T3"/>
              </a:cxn>
              <a:cxn ang="0">
                <a:pos x="T4" y="T5"/>
              </a:cxn>
              <a:cxn ang="0">
                <a:pos x="T6" y="T7"/>
              </a:cxn>
            </a:cxnLst>
            <a:rect l="0" t="0" r="r" b="b"/>
            <a:pathLst>
              <a:path w="305" h="62">
                <a:moveTo>
                  <a:pt x="220" y="62"/>
                </a:moveTo>
                <a:lnTo>
                  <a:pt x="305" y="6"/>
                </a:lnTo>
                <a:lnTo>
                  <a:pt x="102" y="0"/>
                </a:lnTo>
                <a:lnTo>
                  <a:pt x="0" y="50"/>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24" name="Freeform 32"/>
          <p:cNvSpPr>
            <a:spLocks noChangeArrowheads="1"/>
          </p:cNvSpPr>
          <p:nvPr/>
        </p:nvSpPr>
        <p:spPr bwMode="auto">
          <a:xfrm>
            <a:off x="1455738" y="615950"/>
            <a:ext cx="158750" cy="433388"/>
          </a:xfrm>
          <a:custGeom>
            <a:avLst/>
            <a:gdLst>
              <a:gd name="T0" fmla="*/ 0 w 100"/>
              <a:gd name="T1" fmla="*/ 273 h 273"/>
              <a:gd name="T2" fmla="*/ 92 w 100"/>
              <a:gd name="T3" fmla="*/ 197 h 273"/>
              <a:gd name="T4" fmla="*/ 100 w 100"/>
              <a:gd name="T5" fmla="*/ 0 h 273"/>
              <a:gd name="T6" fmla="*/ 4 w 100"/>
              <a:gd name="T7" fmla="*/ 53 h 273"/>
            </a:gdLst>
            <a:ahLst/>
            <a:cxnLst>
              <a:cxn ang="0">
                <a:pos x="T0" y="T1"/>
              </a:cxn>
              <a:cxn ang="0">
                <a:pos x="T2" y="T3"/>
              </a:cxn>
              <a:cxn ang="0">
                <a:pos x="T4" y="T5"/>
              </a:cxn>
              <a:cxn ang="0">
                <a:pos x="T6" y="T7"/>
              </a:cxn>
            </a:cxnLst>
            <a:rect l="0" t="0" r="r" b="b"/>
            <a:pathLst>
              <a:path w="100" h="273">
                <a:moveTo>
                  <a:pt x="0" y="273"/>
                </a:moveTo>
                <a:lnTo>
                  <a:pt x="92" y="197"/>
                </a:lnTo>
                <a:lnTo>
                  <a:pt x="100" y="0"/>
                </a:lnTo>
                <a:lnTo>
                  <a:pt x="4" y="53"/>
                </a:lnTo>
                <a:close/>
              </a:path>
            </a:pathLst>
          </a:custGeom>
          <a:gradFill rotWithShape="0">
            <a:gsLst>
              <a:gs pos="0">
                <a:srgbClr val="5E5E5E"/>
              </a:gs>
              <a:gs pos="50000">
                <a:srgbClr val="DCDCDC"/>
              </a:gs>
              <a:gs pos="100000">
                <a:srgbClr val="5E5E5E"/>
              </a:gs>
            </a:gsLst>
            <a:lin ang="18900000" scaled="1"/>
          </a:gradFill>
          <a:ln w="12700">
            <a:solidFill>
              <a:srgbClr val="5E5E5E"/>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25" name="Freeform 33"/>
          <p:cNvSpPr>
            <a:spLocks noChangeArrowheads="1"/>
          </p:cNvSpPr>
          <p:nvPr/>
        </p:nvSpPr>
        <p:spPr bwMode="auto">
          <a:xfrm>
            <a:off x="1128713" y="682625"/>
            <a:ext cx="330200" cy="366713"/>
          </a:xfrm>
          <a:custGeom>
            <a:avLst/>
            <a:gdLst>
              <a:gd name="T0" fmla="*/ 0 w 208"/>
              <a:gd name="T1" fmla="*/ 0 h 231"/>
              <a:gd name="T2" fmla="*/ 208 w 208"/>
              <a:gd name="T3" fmla="*/ 8 h 231"/>
              <a:gd name="T4" fmla="*/ 208 w 208"/>
              <a:gd name="T5" fmla="*/ 231 h 231"/>
              <a:gd name="T6" fmla="*/ 0 w 208"/>
              <a:gd name="T7" fmla="*/ 211 h 231"/>
            </a:gdLst>
            <a:ahLst/>
            <a:cxnLst>
              <a:cxn ang="0">
                <a:pos x="T0" y="T1"/>
              </a:cxn>
              <a:cxn ang="0">
                <a:pos x="T2" y="T3"/>
              </a:cxn>
              <a:cxn ang="0">
                <a:pos x="T4" y="T5"/>
              </a:cxn>
              <a:cxn ang="0">
                <a:pos x="T6" y="T7"/>
              </a:cxn>
            </a:cxnLst>
            <a:rect l="0" t="0" r="r" b="b"/>
            <a:pathLst>
              <a:path w="208" h="231">
                <a:moveTo>
                  <a:pt x="0" y="0"/>
                </a:moveTo>
                <a:lnTo>
                  <a:pt x="208" y="8"/>
                </a:lnTo>
                <a:lnTo>
                  <a:pt x="208" y="231"/>
                </a:lnTo>
                <a:lnTo>
                  <a:pt x="0" y="211"/>
                </a:lnTo>
                <a:close/>
              </a:path>
            </a:pathLst>
          </a:custGeom>
          <a:solidFill>
            <a:srgbClr val="444444"/>
          </a:solidFill>
          <a:ln w="12700">
            <a:solidFill>
              <a:srgbClr val="44444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26" name="Freeform 34"/>
          <p:cNvSpPr>
            <a:spLocks noChangeArrowheads="1"/>
          </p:cNvSpPr>
          <p:nvPr/>
        </p:nvSpPr>
        <p:spPr bwMode="auto">
          <a:xfrm>
            <a:off x="1166813" y="725488"/>
            <a:ext cx="255587" cy="279400"/>
          </a:xfrm>
          <a:custGeom>
            <a:avLst/>
            <a:gdLst>
              <a:gd name="T0" fmla="*/ 0 w 161"/>
              <a:gd name="T1" fmla="*/ 0 h 176"/>
              <a:gd name="T2" fmla="*/ 161 w 161"/>
              <a:gd name="T3" fmla="*/ 7 h 176"/>
              <a:gd name="T4" fmla="*/ 161 w 161"/>
              <a:gd name="T5" fmla="*/ 176 h 176"/>
              <a:gd name="T6" fmla="*/ 0 w 161"/>
              <a:gd name="T7" fmla="*/ 161 h 176"/>
            </a:gdLst>
            <a:ahLst/>
            <a:cxnLst>
              <a:cxn ang="0">
                <a:pos x="T0" y="T1"/>
              </a:cxn>
              <a:cxn ang="0">
                <a:pos x="T2" y="T3"/>
              </a:cxn>
              <a:cxn ang="0">
                <a:pos x="T4" y="T5"/>
              </a:cxn>
              <a:cxn ang="0">
                <a:pos x="T6" y="T7"/>
              </a:cxn>
            </a:cxnLst>
            <a:rect l="0" t="0" r="r" b="b"/>
            <a:pathLst>
              <a:path w="161" h="176">
                <a:moveTo>
                  <a:pt x="0" y="0"/>
                </a:moveTo>
                <a:lnTo>
                  <a:pt x="161" y="7"/>
                </a:lnTo>
                <a:lnTo>
                  <a:pt x="161" y="176"/>
                </a:lnTo>
                <a:lnTo>
                  <a:pt x="0" y="161"/>
                </a:lnTo>
                <a:close/>
              </a:path>
            </a:pathLst>
          </a:custGeom>
          <a:gradFill rotWithShape="0">
            <a:gsLst>
              <a:gs pos="0">
                <a:srgbClr val="B4B4B4"/>
              </a:gs>
              <a:gs pos="100000">
                <a:srgbClr val="DCDCDC"/>
              </a:gs>
            </a:gsLst>
            <a:lin ang="27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27" name="Text Box 35"/>
          <p:cNvSpPr txBox="1">
            <a:spLocks noChangeArrowheads="1"/>
          </p:cNvSpPr>
          <p:nvPr/>
        </p:nvSpPr>
        <p:spPr bwMode="auto">
          <a:xfrm>
            <a:off x="1220788" y="709613"/>
            <a:ext cx="107950" cy="31115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44444"/>
                </a:solidFill>
              </a:rPr>
              <a:t>I</a:t>
            </a:r>
          </a:p>
        </p:txBody>
      </p:sp>
      <p:sp>
        <p:nvSpPr>
          <p:cNvPr id="8228" name="Freeform 36"/>
          <p:cNvSpPr>
            <a:spLocks noChangeArrowheads="1"/>
          </p:cNvSpPr>
          <p:nvPr/>
        </p:nvSpPr>
        <p:spPr bwMode="auto">
          <a:xfrm>
            <a:off x="1538288" y="617538"/>
            <a:ext cx="493712" cy="100012"/>
          </a:xfrm>
          <a:custGeom>
            <a:avLst/>
            <a:gdLst>
              <a:gd name="T0" fmla="*/ 219 w 311"/>
              <a:gd name="T1" fmla="*/ 63 h 63"/>
              <a:gd name="T2" fmla="*/ 311 w 311"/>
              <a:gd name="T3" fmla="*/ 5 h 63"/>
              <a:gd name="T4" fmla="*/ 102 w 311"/>
              <a:gd name="T5" fmla="*/ 0 h 63"/>
              <a:gd name="T6" fmla="*/ 0 w 311"/>
              <a:gd name="T7" fmla="*/ 52 h 63"/>
            </a:gdLst>
            <a:ahLst/>
            <a:cxnLst>
              <a:cxn ang="0">
                <a:pos x="T0" y="T1"/>
              </a:cxn>
              <a:cxn ang="0">
                <a:pos x="T2" y="T3"/>
              </a:cxn>
              <a:cxn ang="0">
                <a:pos x="T4" y="T5"/>
              </a:cxn>
              <a:cxn ang="0">
                <a:pos x="T6" y="T7"/>
              </a:cxn>
            </a:cxnLst>
            <a:rect l="0" t="0" r="r" b="b"/>
            <a:pathLst>
              <a:path w="311" h="63">
                <a:moveTo>
                  <a:pt x="219" y="63"/>
                </a:moveTo>
                <a:lnTo>
                  <a:pt x="311" y="5"/>
                </a:lnTo>
                <a:lnTo>
                  <a:pt x="102" y="0"/>
                </a:lnTo>
                <a:lnTo>
                  <a:pt x="0" y="52"/>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29" name="Freeform 37"/>
          <p:cNvSpPr>
            <a:spLocks noChangeArrowheads="1"/>
          </p:cNvSpPr>
          <p:nvPr/>
        </p:nvSpPr>
        <p:spPr bwMode="auto">
          <a:xfrm>
            <a:off x="1873250" y="625475"/>
            <a:ext cx="163513" cy="446088"/>
          </a:xfrm>
          <a:custGeom>
            <a:avLst/>
            <a:gdLst>
              <a:gd name="T0" fmla="*/ 0 w 103"/>
              <a:gd name="T1" fmla="*/ 281 h 281"/>
              <a:gd name="T2" fmla="*/ 91 w 103"/>
              <a:gd name="T3" fmla="*/ 211 h 281"/>
              <a:gd name="T4" fmla="*/ 103 w 103"/>
              <a:gd name="T5" fmla="*/ 0 h 281"/>
              <a:gd name="T6" fmla="*/ 5 w 103"/>
              <a:gd name="T7" fmla="*/ 61 h 281"/>
            </a:gdLst>
            <a:ahLst/>
            <a:cxnLst>
              <a:cxn ang="0">
                <a:pos x="T0" y="T1"/>
              </a:cxn>
              <a:cxn ang="0">
                <a:pos x="T2" y="T3"/>
              </a:cxn>
              <a:cxn ang="0">
                <a:pos x="T4" y="T5"/>
              </a:cxn>
              <a:cxn ang="0">
                <a:pos x="T6" y="T7"/>
              </a:cxn>
            </a:cxnLst>
            <a:rect l="0" t="0" r="r" b="b"/>
            <a:pathLst>
              <a:path w="103" h="281">
                <a:moveTo>
                  <a:pt x="0" y="281"/>
                </a:moveTo>
                <a:lnTo>
                  <a:pt x="91" y="211"/>
                </a:lnTo>
                <a:lnTo>
                  <a:pt x="103" y="0"/>
                </a:lnTo>
                <a:lnTo>
                  <a:pt x="5" y="61"/>
                </a:lnTo>
                <a:close/>
              </a:path>
            </a:pathLst>
          </a:custGeom>
          <a:gradFill rotWithShape="0">
            <a:gsLst>
              <a:gs pos="0">
                <a:srgbClr val="B4B4B4"/>
              </a:gs>
              <a:gs pos="100000">
                <a:srgbClr val="DCDCDC"/>
              </a:gs>
            </a:gsLst>
            <a:lin ang="27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30" name="Freeform 38"/>
          <p:cNvSpPr>
            <a:spLocks noChangeArrowheads="1"/>
          </p:cNvSpPr>
          <p:nvPr/>
        </p:nvSpPr>
        <p:spPr bwMode="auto">
          <a:xfrm>
            <a:off x="1527175" y="700088"/>
            <a:ext cx="354013" cy="374650"/>
          </a:xfrm>
          <a:custGeom>
            <a:avLst/>
            <a:gdLst>
              <a:gd name="T0" fmla="*/ 3 w 223"/>
              <a:gd name="T1" fmla="*/ 0 h 236"/>
              <a:gd name="T2" fmla="*/ 223 w 223"/>
              <a:gd name="T3" fmla="*/ 13 h 236"/>
              <a:gd name="T4" fmla="*/ 219 w 223"/>
              <a:gd name="T5" fmla="*/ 236 h 236"/>
              <a:gd name="T6" fmla="*/ 0 w 223"/>
              <a:gd name="T7" fmla="*/ 221 h 236"/>
            </a:gdLst>
            <a:ahLst/>
            <a:cxnLst>
              <a:cxn ang="0">
                <a:pos x="T0" y="T1"/>
              </a:cxn>
              <a:cxn ang="0">
                <a:pos x="T2" y="T3"/>
              </a:cxn>
              <a:cxn ang="0">
                <a:pos x="T4" y="T5"/>
              </a:cxn>
              <a:cxn ang="0">
                <a:pos x="T6" y="T7"/>
              </a:cxn>
            </a:cxnLst>
            <a:rect l="0" t="0" r="r" b="b"/>
            <a:pathLst>
              <a:path w="223" h="236">
                <a:moveTo>
                  <a:pt x="3" y="0"/>
                </a:moveTo>
                <a:lnTo>
                  <a:pt x="223" y="13"/>
                </a:lnTo>
                <a:lnTo>
                  <a:pt x="219" y="236"/>
                </a:lnTo>
                <a:lnTo>
                  <a:pt x="0" y="221"/>
                </a:lnTo>
                <a:close/>
              </a:path>
            </a:pathLst>
          </a:custGeom>
          <a:solidFill>
            <a:srgbClr val="737373"/>
          </a:solidFill>
          <a:ln w="12700">
            <a:solidFill>
              <a:srgbClr val="737373"/>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31" name="Freeform 39"/>
          <p:cNvSpPr>
            <a:spLocks noChangeArrowheads="1"/>
          </p:cNvSpPr>
          <p:nvPr/>
        </p:nvSpPr>
        <p:spPr bwMode="auto">
          <a:xfrm>
            <a:off x="1568450" y="741363"/>
            <a:ext cx="271463" cy="292100"/>
          </a:xfrm>
          <a:custGeom>
            <a:avLst/>
            <a:gdLst>
              <a:gd name="T0" fmla="*/ 3 w 171"/>
              <a:gd name="T1" fmla="*/ 0 h 184"/>
              <a:gd name="T2" fmla="*/ 171 w 171"/>
              <a:gd name="T3" fmla="*/ 9 h 184"/>
              <a:gd name="T4" fmla="*/ 167 w 171"/>
              <a:gd name="T5" fmla="*/ 184 h 184"/>
              <a:gd name="T6" fmla="*/ 0 w 171"/>
              <a:gd name="T7" fmla="*/ 173 h 184"/>
            </a:gdLst>
            <a:ahLst/>
            <a:cxnLst>
              <a:cxn ang="0">
                <a:pos x="T0" y="T1"/>
              </a:cxn>
              <a:cxn ang="0">
                <a:pos x="T2" y="T3"/>
              </a:cxn>
              <a:cxn ang="0">
                <a:pos x="T4" y="T5"/>
              </a:cxn>
              <a:cxn ang="0">
                <a:pos x="T6" y="T7"/>
              </a:cxn>
            </a:cxnLst>
            <a:rect l="0" t="0" r="r" b="b"/>
            <a:pathLst>
              <a:path w="171" h="184">
                <a:moveTo>
                  <a:pt x="3" y="0"/>
                </a:moveTo>
                <a:lnTo>
                  <a:pt x="171" y="9"/>
                </a:lnTo>
                <a:lnTo>
                  <a:pt x="167" y="184"/>
                </a:lnTo>
                <a:lnTo>
                  <a:pt x="0" y="173"/>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32" name="Text Box 40"/>
          <p:cNvSpPr txBox="1">
            <a:spLocks noChangeArrowheads="1"/>
          </p:cNvSpPr>
          <p:nvPr/>
        </p:nvSpPr>
        <p:spPr bwMode="auto">
          <a:xfrm>
            <a:off x="1609725" y="730250"/>
            <a:ext cx="184150" cy="3143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A0A0A0"/>
                </a:solidFill>
              </a:rPr>
              <a:t>B</a:t>
            </a:r>
          </a:p>
        </p:txBody>
      </p:sp>
      <p:sp>
        <p:nvSpPr>
          <p:cNvPr id="8233" name="Freeform 41"/>
          <p:cNvSpPr>
            <a:spLocks noChangeArrowheads="1"/>
          </p:cNvSpPr>
          <p:nvPr/>
        </p:nvSpPr>
        <p:spPr bwMode="auto">
          <a:xfrm>
            <a:off x="1938338" y="776288"/>
            <a:ext cx="363537" cy="355600"/>
          </a:xfrm>
          <a:custGeom>
            <a:avLst/>
            <a:gdLst>
              <a:gd name="T0" fmla="*/ 0 w 229"/>
              <a:gd name="T1" fmla="*/ 1 h 224"/>
              <a:gd name="T2" fmla="*/ 226 w 229"/>
              <a:gd name="T3" fmla="*/ 0 h 224"/>
              <a:gd name="T4" fmla="*/ 229 w 229"/>
              <a:gd name="T5" fmla="*/ 224 h 224"/>
              <a:gd name="T6" fmla="*/ 4 w 229"/>
              <a:gd name="T7" fmla="*/ 221 h 224"/>
            </a:gdLst>
            <a:ahLst/>
            <a:cxnLst>
              <a:cxn ang="0">
                <a:pos x="T0" y="T1"/>
              </a:cxn>
              <a:cxn ang="0">
                <a:pos x="T2" y="T3"/>
              </a:cxn>
              <a:cxn ang="0">
                <a:pos x="T4" y="T5"/>
              </a:cxn>
              <a:cxn ang="0">
                <a:pos x="T6" y="T7"/>
              </a:cxn>
            </a:cxnLst>
            <a:rect l="0" t="0" r="r" b="b"/>
            <a:pathLst>
              <a:path w="229" h="224">
                <a:moveTo>
                  <a:pt x="0" y="1"/>
                </a:moveTo>
                <a:lnTo>
                  <a:pt x="226" y="0"/>
                </a:lnTo>
                <a:lnTo>
                  <a:pt x="229" y="224"/>
                </a:lnTo>
                <a:lnTo>
                  <a:pt x="4" y="221"/>
                </a:lnTo>
                <a:close/>
              </a:path>
            </a:pathLst>
          </a:custGeom>
          <a:solidFill>
            <a:srgbClr val="B4B4B4"/>
          </a:soli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34" name="Freeform 42"/>
          <p:cNvSpPr>
            <a:spLocks noChangeArrowheads="1"/>
          </p:cNvSpPr>
          <p:nvPr/>
        </p:nvSpPr>
        <p:spPr bwMode="auto">
          <a:xfrm>
            <a:off x="1984375" y="823913"/>
            <a:ext cx="274638" cy="271462"/>
          </a:xfrm>
          <a:custGeom>
            <a:avLst/>
            <a:gdLst>
              <a:gd name="T0" fmla="*/ 0 w 173"/>
              <a:gd name="T1" fmla="*/ 3 h 171"/>
              <a:gd name="T2" fmla="*/ 172 w 173"/>
              <a:gd name="T3" fmla="*/ 0 h 171"/>
              <a:gd name="T4" fmla="*/ 173 w 173"/>
              <a:gd name="T5" fmla="*/ 171 h 171"/>
              <a:gd name="T6" fmla="*/ 3 w 173"/>
              <a:gd name="T7" fmla="*/ 171 h 171"/>
            </a:gdLst>
            <a:ahLst/>
            <a:cxnLst>
              <a:cxn ang="0">
                <a:pos x="T0" y="T1"/>
              </a:cxn>
              <a:cxn ang="0">
                <a:pos x="T2" y="T3"/>
              </a:cxn>
              <a:cxn ang="0">
                <a:pos x="T4" y="T5"/>
              </a:cxn>
              <a:cxn ang="0">
                <a:pos x="T6" y="T7"/>
              </a:cxn>
            </a:cxnLst>
            <a:rect l="0" t="0" r="r" b="b"/>
            <a:pathLst>
              <a:path w="173" h="171">
                <a:moveTo>
                  <a:pt x="0" y="3"/>
                </a:moveTo>
                <a:lnTo>
                  <a:pt x="172" y="0"/>
                </a:lnTo>
                <a:lnTo>
                  <a:pt x="173" y="171"/>
                </a:lnTo>
                <a:lnTo>
                  <a:pt x="3" y="171"/>
                </a:lnTo>
                <a:close/>
              </a:path>
            </a:pathLst>
          </a:custGeom>
          <a:gradFill rotWithShape="0">
            <a:gsLst>
              <a:gs pos="0">
                <a:srgbClr val="F0F0F0"/>
              </a:gs>
              <a:gs pos="100000">
                <a:srgbClr val="DCDCDC"/>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35" name="Freeform 43"/>
          <p:cNvSpPr>
            <a:spLocks noChangeArrowheads="1"/>
          </p:cNvSpPr>
          <p:nvPr/>
        </p:nvSpPr>
        <p:spPr bwMode="auto">
          <a:xfrm>
            <a:off x="1939925" y="714375"/>
            <a:ext cx="358775" cy="63500"/>
          </a:xfrm>
          <a:custGeom>
            <a:avLst/>
            <a:gdLst>
              <a:gd name="T0" fmla="*/ 226 w 226"/>
              <a:gd name="T1" fmla="*/ 37 h 40"/>
              <a:gd name="T2" fmla="*/ 206 w 226"/>
              <a:gd name="T3" fmla="*/ 0 h 40"/>
              <a:gd name="T4" fmla="*/ 9 w 226"/>
              <a:gd name="T5" fmla="*/ 3 h 40"/>
              <a:gd name="T6" fmla="*/ 0 w 226"/>
              <a:gd name="T7" fmla="*/ 40 h 40"/>
            </a:gdLst>
            <a:ahLst/>
            <a:cxnLst>
              <a:cxn ang="0">
                <a:pos x="T0" y="T1"/>
              </a:cxn>
              <a:cxn ang="0">
                <a:pos x="T2" y="T3"/>
              </a:cxn>
              <a:cxn ang="0">
                <a:pos x="T4" y="T5"/>
              </a:cxn>
              <a:cxn ang="0">
                <a:pos x="T6" y="T7"/>
              </a:cxn>
            </a:cxnLst>
            <a:rect l="0" t="0" r="r" b="b"/>
            <a:pathLst>
              <a:path w="226" h="40">
                <a:moveTo>
                  <a:pt x="226" y="37"/>
                </a:moveTo>
                <a:lnTo>
                  <a:pt x="206" y="0"/>
                </a:lnTo>
                <a:lnTo>
                  <a:pt x="9" y="3"/>
                </a:lnTo>
                <a:lnTo>
                  <a:pt x="0" y="40"/>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36" name="Text Box 44"/>
          <p:cNvSpPr txBox="1">
            <a:spLocks noChangeArrowheads="1"/>
          </p:cNvSpPr>
          <p:nvPr/>
        </p:nvSpPr>
        <p:spPr bwMode="auto">
          <a:xfrm>
            <a:off x="1987550" y="803275"/>
            <a:ext cx="261938" cy="31591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B4B4B4"/>
                </a:solidFill>
              </a:rPr>
              <a:t>M</a:t>
            </a:r>
          </a:p>
        </p:txBody>
      </p:sp>
      <p:sp>
        <p:nvSpPr>
          <p:cNvPr id="8237" name="Text Box 45"/>
          <p:cNvSpPr txBox="1">
            <a:spLocks noChangeArrowheads="1"/>
          </p:cNvSpPr>
          <p:nvPr/>
        </p:nvSpPr>
        <p:spPr bwMode="auto">
          <a:xfrm>
            <a:off x="1441450" y="2244725"/>
            <a:ext cx="4337050" cy="471328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104775" indent="-104775">
              <a:defRPr sz="2400">
                <a:solidFill>
                  <a:schemeClr val="tx1"/>
                </a:solidFill>
                <a:latin typeface="Times New Roman" pitchFamily="18" charset="0"/>
              </a:defRPr>
            </a:lvl1pPr>
            <a:lvl2pPr marL="306388" indent="-87313">
              <a:defRPr sz="2400">
                <a:solidFill>
                  <a:schemeClr val="tx1"/>
                </a:solidFill>
                <a:latin typeface="Times New Roman" pitchFamily="18" charset="0"/>
              </a:defRPr>
            </a:lvl2pPr>
            <a:lvl3pPr marL="515938" indent="-95250">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100000"/>
              <a:buFont typeface="Wingdings" pitchFamily="2" charset="2"/>
              <a:buChar char="Ÿ"/>
            </a:pPr>
            <a:r>
              <a:rPr lang="en-US" altLang="es-EC" sz="2000">
                <a:solidFill>
                  <a:srgbClr val="000000"/>
                </a:solidFill>
                <a:latin typeface="GillSans" charset="0"/>
              </a:rPr>
              <a:t> Requires </a:t>
            </a:r>
            <a:r>
              <a:rPr lang="en-US" altLang="es-EC" sz="2000" b="1">
                <a:solidFill>
                  <a:srgbClr val="000000"/>
                </a:solidFill>
                <a:latin typeface="GillSans" charset="0"/>
              </a:rPr>
              <a:t>one </a:t>
            </a:r>
            <a:r>
              <a:rPr lang="en-US" altLang="es-EC" sz="2000">
                <a:solidFill>
                  <a:srgbClr val="000000"/>
                </a:solidFill>
                <a:latin typeface="GillSans" charset="0"/>
              </a:rPr>
              <a:t>of the following configurations, to be installed:</a:t>
            </a:r>
          </a:p>
          <a:p>
            <a:pPr lvl="1">
              <a:spcAft>
                <a:spcPct val="15000"/>
              </a:spcAft>
              <a:buClr>
                <a:srgbClr val="000000"/>
              </a:buClr>
              <a:buSzPct val="55000"/>
              <a:buFont typeface="LotusWP Type" pitchFamily="18" charset="0"/>
              <a:buChar char="ƒ"/>
            </a:pPr>
            <a:r>
              <a:rPr lang="en-US" altLang="es-EC" sz="2000">
                <a:solidFill>
                  <a:srgbClr val="000000"/>
                </a:solidFill>
                <a:latin typeface="GillSans" charset="0"/>
              </a:rPr>
              <a:t>Warp Connect V4 (Merlin)</a:t>
            </a:r>
          </a:p>
          <a:p>
            <a:pPr lvl="1">
              <a:spcAft>
                <a:spcPct val="15000"/>
              </a:spcAft>
              <a:buClr>
                <a:srgbClr val="000000"/>
              </a:buClr>
              <a:buSzPct val="55000"/>
              <a:buFont typeface="LotusWP Type" pitchFamily="18" charset="0"/>
              <a:buChar char="ƒ"/>
            </a:pPr>
            <a:r>
              <a:rPr lang="en-US" altLang="es-EC" sz="2000">
                <a:solidFill>
                  <a:srgbClr val="000000"/>
                </a:solidFill>
                <a:latin typeface="GillSans" charset="0"/>
              </a:rPr>
              <a:t> Warp V3 with IAK -or-</a:t>
            </a:r>
          </a:p>
          <a:p>
            <a:pPr lvl="1">
              <a:spcAft>
                <a:spcPct val="15000"/>
              </a:spcAft>
              <a:buClr>
                <a:srgbClr val="000000"/>
              </a:buClr>
              <a:buSzPct val="55000"/>
              <a:buFont typeface="LotusWP Type" pitchFamily="18" charset="0"/>
              <a:buChar char="ƒ"/>
            </a:pPr>
            <a:r>
              <a:rPr lang="en-US" altLang="es-EC" sz="2000">
                <a:solidFill>
                  <a:srgbClr val="000000"/>
                </a:solidFill>
                <a:latin typeface="GillSans" charset="0"/>
              </a:rPr>
              <a:t> Warp Connect -or-</a:t>
            </a:r>
          </a:p>
          <a:p>
            <a:pPr lvl="1">
              <a:spcAft>
                <a:spcPct val="15000"/>
              </a:spcAft>
              <a:buClr>
                <a:srgbClr val="000000"/>
              </a:buClr>
              <a:buSzPct val="55000"/>
              <a:buFont typeface="LotusWP Type" pitchFamily="18" charset="0"/>
              <a:buChar char="ƒ"/>
            </a:pPr>
            <a:r>
              <a:rPr lang="en-US" altLang="es-EC" sz="2000">
                <a:solidFill>
                  <a:srgbClr val="000000"/>
                </a:solidFill>
                <a:latin typeface="GillSans" charset="0"/>
              </a:rPr>
              <a:t> Warp Server </a:t>
            </a:r>
          </a:p>
          <a:p>
            <a:pPr lvl="2">
              <a:spcAft>
                <a:spcPct val="15000"/>
              </a:spcAft>
              <a:buClr>
                <a:srgbClr val="000000"/>
              </a:buClr>
              <a:buSzPct val="100000"/>
              <a:buFont typeface="GillSans" charset="0"/>
              <a:buChar char="–"/>
            </a:pPr>
            <a:r>
              <a:rPr lang="en-US" altLang="es-EC" sz="2000">
                <a:solidFill>
                  <a:srgbClr val="000000"/>
                </a:solidFill>
                <a:latin typeface="GillSans" charset="0"/>
              </a:rPr>
              <a:t>And the update that will be made available on software.updates.ibm.net.</a:t>
            </a:r>
          </a:p>
          <a:p>
            <a:pPr>
              <a:spcAft>
                <a:spcPct val="15000"/>
              </a:spcAft>
              <a:buClr>
                <a:srgbClr val="000000"/>
              </a:buClr>
              <a:buSzPct val="100000"/>
              <a:buFont typeface="Wingdings" pitchFamily="2" charset="2"/>
              <a:buChar char="Ÿ"/>
            </a:pPr>
            <a:r>
              <a:rPr lang="en-US" altLang="es-EC" sz="2000">
                <a:solidFill>
                  <a:srgbClr val="000000"/>
                </a:solidFill>
                <a:latin typeface="GillSans" charset="0"/>
              </a:rPr>
              <a:t>The Software Updates helper  application is</a:t>
            </a:r>
            <a:r>
              <a:rPr lang="en-US" altLang="es-EC" sz="2000" b="1">
                <a:solidFill>
                  <a:srgbClr val="000000"/>
                </a:solidFill>
                <a:latin typeface="GillSans" charset="0"/>
              </a:rPr>
              <a:t> </a:t>
            </a:r>
            <a:r>
              <a:rPr lang="en-US" altLang="es-EC" sz="2000" b="1" u="sng">
                <a:solidFill>
                  <a:srgbClr val="000000"/>
                </a:solidFill>
                <a:latin typeface="GillSans" charset="0"/>
              </a:rPr>
              <a:t>NOT</a:t>
            </a:r>
            <a:r>
              <a:rPr lang="en-US" altLang="es-EC" sz="2000" b="1">
                <a:solidFill>
                  <a:srgbClr val="000000"/>
                </a:solidFill>
                <a:latin typeface="GillSans" charset="0"/>
              </a:rPr>
              <a:t> </a:t>
            </a:r>
            <a:r>
              <a:rPr lang="en-US" altLang="es-EC" sz="2000">
                <a:solidFill>
                  <a:srgbClr val="000000"/>
                </a:solidFill>
                <a:latin typeface="GillSans" charset="0"/>
              </a:rPr>
              <a:t>an Installer program.  It's job is to get the files needed to do an installation and launch  an Installation program to do the actual install.     </a:t>
            </a:r>
          </a:p>
        </p:txBody>
      </p:sp>
      <p:sp>
        <p:nvSpPr>
          <p:cNvPr id="8238" name="Text Box 46"/>
          <p:cNvSpPr txBox="1">
            <a:spLocks noChangeArrowheads="1"/>
          </p:cNvSpPr>
          <p:nvPr/>
        </p:nvSpPr>
        <p:spPr bwMode="auto">
          <a:xfrm>
            <a:off x="3040063" y="485775"/>
            <a:ext cx="3876675" cy="83661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b">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lnSpc>
                <a:spcPct val="110000"/>
              </a:lnSpc>
            </a:pPr>
            <a:r>
              <a:rPr lang="en-US" altLang="es-EC" sz="2700" b="1">
                <a:solidFill>
                  <a:srgbClr val="000000"/>
                </a:solidFill>
                <a:latin typeface="Arial MT" charset="0"/>
              </a:rPr>
              <a:t>Limitations &amp; Dependencies</a:t>
            </a:r>
          </a:p>
        </p:txBody>
      </p:sp>
    </p:spTree>
  </p:cSld>
  <p:clrMapOvr>
    <a:overrideClrMapping bg1="lt1" tx1="dk1" bg2="lt2" tx2="dk2" accent1="accent1" accent2="accent2" accent3="accent3" accent4="accent4" accent5="accent5" accent6="accent6" hlink="hlink" folHlink="folHlink"/>
  </p:clrMapOvr>
</p:sld>
</file>

<file path=ppt/slides/slide8.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9219" name="Line 3"/>
          <p:cNvSpPr>
            <a:spLocks noChangeShapeType="1"/>
          </p:cNvSpPr>
          <p:nvPr/>
        </p:nvSpPr>
        <p:spPr bwMode="auto">
          <a:xfrm flipV="1">
            <a:off x="1027113" y="1476375"/>
            <a:ext cx="1587" cy="7921625"/>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20" name="Line 4"/>
          <p:cNvSpPr>
            <a:spLocks noChangeShapeType="1"/>
          </p:cNvSpPr>
          <p:nvPr/>
        </p:nvSpPr>
        <p:spPr bwMode="auto">
          <a:xfrm flipH="1">
            <a:off x="2998788" y="1446213"/>
            <a:ext cx="3948112" cy="0"/>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21" name="Freeform 5"/>
          <p:cNvSpPr>
            <a:spLocks noChangeArrowheads="1"/>
          </p:cNvSpPr>
          <p:nvPr/>
        </p:nvSpPr>
        <p:spPr bwMode="auto">
          <a:xfrm>
            <a:off x="1190625" y="965200"/>
            <a:ext cx="147638" cy="455613"/>
          </a:xfrm>
          <a:custGeom>
            <a:avLst/>
            <a:gdLst>
              <a:gd name="T0" fmla="*/ 2 w 93"/>
              <a:gd name="T1" fmla="*/ 287 h 287"/>
              <a:gd name="T2" fmla="*/ 93 w 93"/>
              <a:gd name="T3" fmla="*/ 216 h 287"/>
              <a:gd name="T4" fmla="*/ 93 w 93"/>
              <a:gd name="T5" fmla="*/ 0 h 287"/>
              <a:gd name="T6" fmla="*/ 0 w 93"/>
              <a:gd name="T7" fmla="*/ 65 h 287"/>
            </a:gdLst>
            <a:ahLst/>
            <a:cxnLst>
              <a:cxn ang="0">
                <a:pos x="T0" y="T1"/>
              </a:cxn>
              <a:cxn ang="0">
                <a:pos x="T2" y="T3"/>
              </a:cxn>
              <a:cxn ang="0">
                <a:pos x="T4" y="T5"/>
              </a:cxn>
              <a:cxn ang="0">
                <a:pos x="T6" y="T7"/>
              </a:cxn>
            </a:cxnLst>
            <a:rect l="0" t="0" r="r" b="b"/>
            <a:pathLst>
              <a:path w="93" h="287">
                <a:moveTo>
                  <a:pt x="2" y="287"/>
                </a:moveTo>
                <a:lnTo>
                  <a:pt x="93" y="216"/>
                </a:lnTo>
                <a:lnTo>
                  <a:pt x="93" y="0"/>
                </a:lnTo>
                <a:lnTo>
                  <a:pt x="0" y="65"/>
                </a:lnTo>
                <a:close/>
              </a:path>
            </a:pathLst>
          </a:custGeom>
          <a:gradFill rotWithShape="0">
            <a:gsLst>
              <a:gs pos="0">
                <a:srgbClr val="C0C0C0"/>
              </a:gs>
              <a:gs pos="100000">
                <a:srgbClr val="444444"/>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22" name="Freeform 6"/>
          <p:cNvSpPr>
            <a:spLocks noChangeArrowheads="1"/>
          </p:cNvSpPr>
          <p:nvPr/>
        </p:nvSpPr>
        <p:spPr bwMode="auto">
          <a:xfrm>
            <a:off x="850900" y="1041400"/>
            <a:ext cx="341313" cy="381000"/>
          </a:xfrm>
          <a:custGeom>
            <a:avLst/>
            <a:gdLst>
              <a:gd name="T0" fmla="*/ 0 w 215"/>
              <a:gd name="T1" fmla="*/ 0 h 240"/>
              <a:gd name="T2" fmla="*/ 215 w 215"/>
              <a:gd name="T3" fmla="*/ 17 h 240"/>
              <a:gd name="T4" fmla="*/ 215 w 215"/>
              <a:gd name="T5" fmla="*/ 240 h 240"/>
              <a:gd name="T6" fmla="*/ 0 w 215"/>
              <a:gd name="T7" fmla="*/ 217 h 240"/>
            </a:gdLst>
            <a:ahLst/>
            <a:cxnLst>
              <a:cxn ang="0">
                <a:pos x="T0" y="T1"/>
              </a:cxn>
              <a:cxn ang="0">
                <a:pos x="T2" y="T3"/>
              </a:cxn>
              <a:cxn ang="0">
                <a:pos x="T4" y="T5"/>
              </a:cxn>
              <a:cxn ang="0">
                <a:pos x="T6" y="T7"/>
              </a:cxn>
            </a:cxnLst>
            <a:rect l="0" t="0" r="r" b="b"/>
            <a:pathLst>
              <a:path w="215" h="240">
                <a:moveTo>
                  <a:pt x="0" y="0"/>
                </a:moveTo>
                <a:lnTo>
                  <a:pt x="215" y="17"/>
                </a:lnTo>
                <a:lnTo>
                  <a:pt x="215" y="240"/>
                </a:lnTo>
                <a:lnTo>
                  <a:pt x="0" y="217"/>
                </a:lnTo>
                <a:close/>
              </a:path>
            </a:pathLst>
          </a:custGeom>
          <a:solidFill>
            <a:srgbClr val="444444"/>
          </a:solidFill>
          <a:ln w="12700">
            <a:solidFill>
              <a:srgbClr val="44444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23" name="Freeform 7"/>
          <p:cNvSpPr>
            <a:spLocks noChangeArrowheads="1"/>
          </p:cNvSpPr>
          <p:nvPr/>
        </p:nvSpPr>
        <p:spPr bwMode="auto">
          <a:xfrm>
            <a:off x="887413" y="1085850"/>
            <a:ext cx="265112" cy="288925"/>
          </a:xfrm>
          <a:custGeom>
            <a:avLst/>
            <a:gdLst>
              <a:gd name="T0" fmla="*/ 0 w 167"/>
              <a:gd name="T1" fmla="*/ 0 h 182"/>
              <a:gd name="T2" fmla="*/ 167 w 167"/>
              <a:gd name="T3" fmla="*/ 13 h 182"/>
              <a:gd name="T4" fmla="*/ 166 w 167"/>
              <a:gd name="T5" fmla="*/ 182 h 182"/>
              <a:gd name="T6" fmla="*/ 0 w 167"/>
              <a:gd name="T7" fmla="*/ 164 h 182"/>
            </a:gdLst>
            <a:ahLst/>
            <a:cxnLst>
              <a:cxn ang="0">
                <a:pos x="T0" y="T1"/>
              </a:cxn>
              <a:cxn ang="0">
                <a:pos x="T2" y="T3"/>
              </a:cxn>
              <a:cxn ang="0">
                <a:pos x="T4" y="T5"/>
              </a:cxn>
              <a:cxn ang="0">
                <a:pos x="T6" y="T7"/>
              </a:cxn>
            </a:cxnLst>
            <a:rect l="0" t="0" r="r" b="b"/>
            <a:pathLst>
              <a:path w="167" h="182">
                <a:moveTo>
                  <a:pt x="0" y="0"/>
                </a:moveTo>
                <a:lnTo>
                  <a:pt x="167" y="13"/>
                </a:lnTo>
                <a:lnTo>
                  <a:pt x="166" y="182"/>
                </a:lnTo>
                <a:lnTo>
                  <a:pt x="0" y="164"/>
                </a:lnTo>
                <a:close/>
              </a:path>
            </a:pathLst>
          </a:custGeom>
          <a:gradFill rotWithShape="0">
            <a:gsLst>
              <a:gs pos="0">
                <a:srgbClr val="F0F0F0"/>
              </a:gs>
              <a:gs pos="100000">
                <a:srgbClr val="444444"/>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24" name="Freeform 8"/>
          <p:cNvSpPr>
            <a:spLocks noChangeArrowheads="1"/>
          </p:cNvSpPr>
          <p:nvPr/>
        </p:nvSpPr>
        <p:spPr bwMode="auto">
          <a:xfrm>
            <a:off x="855663" y="947738"/>
            <a:ext cx="482600" cy="117475"/>
          </a:xfrm>
          <a:custGeom>
            <a:avLst/>
            <a:gdLst>
              <a:gd name="T0" fmla="*/ 213 w 304"/>
              <a:gd name="T1" fmla="*/ 74 h 74"/>
              <a:gd name="T2" fmla="*/ 304 w 304"/>
              <a:gd name="T3" fmla="*/ 10 h 74"/>
              <a:gd name="T4" fmla="*/ 117 w 304"/>
              <a:gd name="T5" fmla="*/ 0 h 74"/>
              <a:gd name="T6" fmla="*/ 0 w 304"/>
              <a:gd name="T7" fmla="*/ 59 h 74"/>
            </a:gdLst>
            <a:ahLst/>
            <a:cxnLst>
              <a:cxn ang="0">
                <a:pos x="T0" y="T1"/>
              </a:cxn>
              <a:cxn ang="0">
                <a:pos x="T2" y="T3"/>
              </a:cxn>
              <a:cxn ang="0">
                <a:pos x="T4" y="T5"/>
              </a:cxn>
              <a:cxn ang="0">
                <a:pos x="T6" y="T7"/>
              </a:cxn>
            </a:cxnLst>
            <a:rect l="0" t="0" r="r" b="b"/>
            <a:pathLst>
              <a:path w="304" h="74">
                <a:moveTo>
                  <a:pt x="213" y="74"/>
                </a:moveTo>
                <a:lnTo>
                  <a:pt x="304" y="10"/>
                </a:lnTo>
                <a:lnTo>
                  <a:pt x="117" y="0"/>
                </a:lnTo>
                <a:lnTo>
                  <a:pt x="0" y="59"/>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25" name="Text Box 9"/>
          <p:cNvSpPr txBox="1">
            <a:spLocks noChangeArrowheads="1"/>
          </p:cNvSpPr>
          <p:nvPr/>
        </p:nvSpPr>
        <p:spPr bwMode="auto">
          <a:xfrm>
            <a:off x="927100" y="1073150"/>
            <a:ext cx="184150"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44444"/>
                </a:solidFill>
              </a:rPr>
              <a:t>T</a:t>
            </a:r>
          </a:p>
        </p:txBody>
      </p:sp>
      <p:sp>
        <p:nvSpPr>
          <p:cNvPr id="9226" name="Freeform 10"/>
          <p:cNvSpPr>
            <a:spLocks noChangeArrowheads="1"/>
          </p:cNvSpPr>
          <p:nvPr/>
        </p:nvSpPr>
        <p:spPr bwMode="auto">
          <a:xfrm>
            <a:off x="1268413" y="971550"/>
            <a:ext cx="469900" cy="133350"/>
          </a:xfrm>
          <a:custGeom>
            <a:avLst/>
            <a:gdLst>
              <a:gd name="T0" fmla="*/ 182 w 296"/>
              <a:gd name="T1" fmla="*/ 84 h 84"/>
              <a:gd name="T2" fmla="*/ 296 w 296"/>
              <a:gd name="T3" fmla="*/ 24 h 84"/>
              <a:gd name="T4" fmla="*/ 118 w 296"/>
              <a:gd name="T5" fmla="*/ 0 h 84"/>
              <a:gd name="T6" fmla="*/ 0 w 296"/>
              <a:gd name="T7" fmla="*/ 54 h 84"/>
            </a:gdLst>
            <a:ahLst/>
            <a:cxnLst>
              <a:cxn ang="0">
                <a:pos x="T0" y="T1"/>
              </a:cxn>
              <a:cxn ang="0">
                <a:pos x="T2" y="T3"/>
              </a:cxn>
              <a:cxn ang="0">
                <a:pos x="T4" y="T5"/>
              </a:cxn>
              <a:cxn ang="0">
                <a:pos x="T6" y="T7"/>
              </a:cxn>
            </a:cxnLst>
            <a:rect l="0" t="0" r="r" b="b"/>
            <a:pathLst>
              <a:path w="296" h="84">
                <a:moveTo>
                  <a:pt x="182" y="84"/>
                </a:moveTo>
                <a:lnTo>
                  <a:pt x="296" y="24"/>
                </a:lnTo>
                <a:lnTo>
                  <a:pt x="118" y="0"/>
                </a:lnTo>
                <a:lnTo>
                  <a:pt x="0" y="5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27" name="Freeform 11"/>
          <p:cNvSpPr>
            <a:spLocks noChangeArrowheads="1"/>
          </p:cNvSpPr>
          <p:nvPr/>
        </p:nvSpPr>
        <p:spPr bwMode="auto">
          <a:xfrm>
            <a:off x="1539875" y="1012825"/>
            <a:ext cx="195263" cy="423863"/>
          </a:xfrm>
          <a:custGeom>
            <a:avLst/>
            <a:gdLst>
              <a:gd name="T0" fmla="*/ 0 w 123"/>
              <a:gd name="T1" fmla="*/ 267 h 267"/>
              <a:gd name="T2" fmla="*/ 110 w 123"/>
              <a:gd name="T3" fmla="*/ 209 h 267"/>
              <a:gd name="T4" fmla="*/ 123 w 123"/>
              <a:gd name="T5" fmla="*/ 0 h 267"/>
              <a:gd name="T6" fmla="*/ 6 w 123"/>
              <a:gd name="T7" fmla="*/ 55 h 267"/>
            </a:gdLst>
            <a:ahLst/>
            <a:cxnLst>
              <a:cxn ang="0">
                <a:pos x="T0" y="T1"/>
              </a:cxn>
              <a:cxn ang="0">
                <a:pos x="T2" y="T3"/>
              </a:cxn>
              <a:cxn ang="0">
                <a:pos x="T4" y="T5"/>
              </a:cxn>
              <a:cxn ang="0">
                <a:pos x="T6" y="T7"/>
              </a:cxn>
            </a:cxnLst>
            <a:rect l="0" t="0" r="r" b="b"/>
            <a:pathLst>
              <a:path w="123" h="267">
                <a:moveTo>
                  <a:pt x="0" y="267"/>
                </a:moveTo>
                <a:lnTo>
                  <a:pt x="110" y="209"/>
                </a:lnTo>
                <a:lnTo>
                  <a:pt x="123" y="0"/>
                </a:lnTo>
                <a:lnTo>
                  <a:pt x="6" y="55"/>
                </a:lnTo>
                <a:close/>
              </a:path>
            </a:pathLst>
          </a:custGeom>
          <a:gradFill rotWithShape="0">
            <a:gsLst>
              <a:gs pos="0">
                <a:srgbClr val="C0C0C0"/>
              </a:gs>
              <a:gs pos="100000">
                <a:srgbClr val="737373"/>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28" name="Freeform 12"/>
          <p:cNvSpPr>
            <a:spLocks noChangeArrowheads="1"/>
          </p:cNvSpPr>
          <p:nvPr/>
        </p:nvSpPr>
        <p:spPr bwMode="auto">
          <a:xfrm>
            <a:off x="1258888" y="1057275"/>
            <a:ext cx="292100" cy="381000"/>
          </a:xfrm>
          <a:custGeom>
            <a:avLst/>
            <a:gdLst>
              <a:gd name="T0" fmla="*/ 6 w 184"/>
              <a:gd name="T1" fmla="*/ 0 h 240"/>
              <a:gd name="T2" fmla="*/ 184 w 184"/>
              <a:gd name="T3" fmla="*/ 28 h 240"/>
              <a:gd name="T4" fmla="*/ 177 w 184"/>
              <a:gd name="T5" fmla="*/ 240 h 240"/>
              <a:gd name="T6" fmla="*/ 0 w 184"/>
              <a:gd name="T7" fmla="*/ 205 h 240"/>
            </a:gdLst>
            <a:ahLst/>
            <a:cxnLst>
              <a:cxn ang="0">
                <a:pos x="T0" y="T1"/>
              </a:cxn>
              <a:cxn ang="0">
                <a:pos x="T2" y="T3"/>
              </a:cxn>
              <a:cxn ang="0">
                <a:pos x="T4" y="T5"/>
              </a:cxn>
              <a:cxn ang="0">
                <a:pos x="T6" y="T7"/>
              </a:cxn>
            </a:cxnLst>
            <a:rect l="0" t="0" r="r" b="b"/>
            <a:pathLst>
              <a:path w="184" h="240">
                <a:moveTo>
                  <a:pt x="6" y="0"/>
                </a:moveTo>
                <a:lnTo>
                  <a:pt x="184" y="28"/>
                </a:lnTo>
                <a:lnTo>
                  <a:pt x="177" y="240"/>
                </a:lnTo>
                <a:lnTo>
                  <a:pt x="0" y="205"/>
                </a:lnTo>
                <a:close/>
              </a:path>
            </a:pathLst>
          </a:custGeom>
          <a:solidFill>
            <a:srgbClr val="B4B4B4"/>
          </a:soli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29" name="Freeform 13"/>
          <p:cNvSpPr>
            <a:spLocks noChangeArrowheads="1"/>
          </p:cNvSpPr>
          <p:nvPr/>
        </p:nvSpPr>
        <p:spPr bwMode="auto">
          <a:xfrm>
            <a:off x="1296988" y="1103313"/>
            <a:ext cx="212725" cy="292100"/>
          </a:xfrm>
          <a:custGeom>
            <a:avLst/>
            <a:gdLst>
              <a:gd name="T0" fmla="*/ 7 w 134"/>
              <a:gd name="T1" fmla="*/ 0 h 184"/>
              <a:gd name="T2" fmla="*/ 134 w 134"/>
              <a:gd name="T3" fmla="*/ 23 h 184"/>
              <a:gd name="T4" fmla="*/ 129 w 134"/>
              <a:gd name="T5" fmla="*/ 184 h 184"/>
              <a:gd name="T6" fmla="*/ 0 w 134"/>
              <a:gd name="T7" fmla="*/ 156 h 184"/>
            </a:gdLst>
            <a:ahLst/>
            <a:cxnLst>
              <a:cxn ang="0">
                <a:pos x="T0" y="T1"/>
              </a:cxn>
              <a:cxn ang="0">
                <a:pos x="T2" y="T3"/>
              </a:cxn>
              <a:cxn ang="0">
                <a:pos x="T4" y="T5"/>
              </a:cxn>
              <a:cxn ang="0">
                <a:pos x="T6" y="T7"/>
              </a:cxn>
            </a:cxnLst>
            <a:rect l="0" t="0" r="r" b="b"/>
            <a:pathLst>
              <a:path w="134" h="184">
                <a:moveTo>
                  <a:pt x="7" y="0"/>
                </a:moveTo>
                <a:lnTo>
                  <a:pt x="134" y="23"/>
                </a:lnTo>
                <a:lnTo>
                  <a:pt x="129" y="184"/>
                </a:lnTo>
                <a:lnTo>
                  <a:pt x="0" y="156"/>
                </a:lnTo>
                <a:close/>
              </a:path>
            </a:pathLst>
          </a:custGeom>
          <a:gradFill rotWithShape="0">
            <a:gsLst>
              <a:gs pos="0">
                <a:srgbClr val="B4B4B4"/>
              </a:gs>
              <a:gs pos="100000">
                <a:srgbClr val="F0F0F0"/>
              </a:gs>
            </a:gsLst>
            <a:path path="rect">
              <a:fillToRect t="100000" r="100000"/>
            </a:path>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30" name="Text Box 14"/>
          <p:cNvSpPr txBox="1">
            <a:spLocks noChangeArrowheads="1"/>
          </p:cNvSpPr>
          <p:nvPr/>
        </p:nvSpPr>
        <p:spPr bwMode="auto">
          <a:xfrm>
            <a:off x="1298575" y="1082675"/>
            <a:ext cx="200025" cy="30956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B4B4B4"/>
                </a:solidFill>
              </a:rPr>
              <a:t>C</a:t>
            </a:r>
          </a:p>
        </p:txBody>
      </p:sp>
      <p:sp>
        <p:nvSpPr>
          <p:cNvPr id="9231" name="Freeform 15"/>
          <p:cNvSpPr>
            <a:spLocks noChangeArrowheads="1"/>
          </p:cNvSpPr>
          <p:nvPr/>
        </p:nvSpPr>
        <p:spPr bwMode="auto">
          <a:xfrm>
            <a:off x="2101850" y="1049338"/>
            <a:ext cx="550863" cy="142875"/>
          </a:xfrm>
          <a:custGeom>
            <a:avLst/>
            <a:gdLst>
              <a:gd name="T0" fmla="*/ 213 w 347"/>
              <a:gd name="T1" fmla="*/ 90 h 90"/>
              <a:gd name="T2" fmla="*/ 347 w 347"/>
              <a:gd name="T3" fmla="*/ 25 h 90"/>
              <a:gd name="T4" fmla="*/ 140 w 347"/>
              <a:gd name="T5" fmla="*/ 0 h 90"/>
              <a:gd name="T6" fmla="*/ 0 w 347"/>
              <a:gd name="T7" fmla="*/ 58 h 90"/>
            </a:gdLst>
            <a:ahLst/>
            <a:cxnLst>
              <a:cxn ang="0">
                <a:pos x="T0" y="T1"/>
              </a:cxn>
              <a:cxn ang="0">
                <a:pos x="T2" y="T3"/>
              </a:cxn>
              <a:cxn ang="0">
                <a:pos x="T4" y="T5"/>
              </a:cxn>
              <a:cxn ang="0">
                <a:pos x="T6" y="T7"/>
              </a:cxn>
            </a:cxnLst>
            <a:rect l="0" t="0" r="r" b="b"/>
            <a:pathLst>
              <a:path w="347" h="90">
                <a:moveTo>
                  <a:pt x="213" y="90"/>
                </a:moveTo>
                <a:lnTo>
                  <a:pt x="347" y="25"/>
                </a:lnTo>
                <a:lnTo>
                  <a:pt x="140" y="0"/>
                </a:lnTo>
                <a:lnTo>
                  <a:pt x="0" y="58"/>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32" name="Freeform 16"/>
          <p:cNvSpPr>
            <a:spLocks noChangeArrowheads="1"/>
          </p:cNvSpPr>
          <p:nvPr/>
        </p:nvSpPr>
        <p:spPr bwMode="auto">
          <a:xfrm>
            <a:off x="2435225" y="1087438"/>
            <a:ext cx="217488" cy="454025"/>
          </a:xfrm>
          <a:custGeom>
            <a:avLst/>
            <a:gdLst>
              <a:gd name="T0" fmla="*/ 7 w 137"/>
              <a:gd name="T1" fmla="*/ 286 h 286"/>
              <a:gd name="T2" fmla="*/ 137 w 137"/>
              <a:gd name="T3" fmla="*/ 189 h 286"/>
              <a:gd name="T4" fmla="*/ 136 w 137"/>
              <a:gd name="T5" fmla="*/ 0 h 286"/>
              <a:gd name="T6" fmla="*/ 0 w 137"/>
              <a:gd name="T7" fmla="*/ 66 h 286"/>
            </a:gdLst>
            <a:ahLst/>
            <a:cxnLst>
              <a:cxn ang="0">
                <a:pos x="T0" y="T1"/>
              </a:cxn>
              <a:cxn ang="0">
                <a:pos x="T2" y="T3"/>
              </a:cxn>
              <a:cxn ang="0">
                <a:pos x="T4" y="T5"/>
              </a:cxn>
              <a:cxn ang="0">
                <a:pos x="T6" y="T7"/>
              </a:cxn>
            </a:cxnLst>
            <a:rect l="0" t="0" r="r" b="b"/>
            <a:pathLst>
              <a:path w="137" h="286">
                <a:moveTo>
                  <a:pt x="7" y="286"/>
                </a:moveTo>
                <a:lnTo>
                  <a:pt x="137" y="189"/>
                </a:lnTo>
                <a:lnTo>
                  <a:pt x="136" y="0"/>
                </a:lnTo>
                <a:lnTo>
                  <a:pt x="0" y="66"/>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33" name="Freeform 17"/>
          <p:cNvSpPr>
            <a:spLocks noChangeArrowheads="1"/>
          </p:cNvSpPr>
          <p:nvPr/>
        </p:nvSpPr>
        <p:spPr bwMode="auto">
          <a:xfrm>
            <a:off x="2098675" y="1143000"/>
            <a:ext cx="338138" cy="422275"/>
          </a:xfrm>
          <a:custGeom>
            <a:avLst/>
            <a:gdLst>
              <a:gd name="T0" fmla="*/ 0 w 213"/>
              <a:gd name="T1" fmla="*/ 0 h 266"/>
              <a:gd name="T2" fmla="*/ 213 w 213"/>
              <a:gd name="T3" fmla="*/ 32 h 266"/>
              <a:gd name="T4" fmla="*/ 213 w 213"/>
              <a:gd name="T5" fmla="*/ 266 h 266"/>
              <a:gd name="T6" fmla="*/ 0 w 213"/>
              <a:gd name="T7" fmla="*/ 228 h 266"/>
            </a:gdLst>
            <a:ahLst/>
            <a:cxnLst>
              <a:cxn ang="0">
                <a:pos x="T0" y="T1"/>
              </a:cxn>
              <a:cxn ang="0">
                <a:pos x="T2" y="T3"/>
              </a:cxn>
              <a:cxn ang="0">
                <a:pos x="T4" y="T5"/>
              </a:cxn>
              <a:cxn ang="0">
                <a:pos x="T6" y="T7"/>
              </a:cxn>
            </a:cxnLst>
            <a:rect l="0" t="0" r="r" b="b"/>
            <a:pathLst>
              <a:path w="213" h="266">
                <a:moveTo>
                  <a:pt x="0" y="0"/>
                </a:moveTo>
                <a:lnTo>
                  <a:pt x="213" y="32"/>
                </a:lnTo>
                <a:lnTo>
                  <a:pt x="213" y="266"/>
                </a:lnTo>
                <a:lnTo>
                  <a:pt x="0" y="228"/>
                </a:lnTo>
                <a:close/>
              </a:path>
            </a:pathLst>
          </a:custGeom>
          <a:solidFill>
            <a:srgbClr val="737373"/>
          </a:solidFill>
          <a:ln w="12700">
            <a:solidFill>
              <a:srgbClr val="737373"/>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34" name="Freeform 18"/>
          <p:cNvSpPr>
            <a:spLocks noChangeArrowheads="1"/>
          </p:cNvSpPr>
          <p:nvPr/>
        </p:nvSpPr>
        <p:spPr bwMode="auto">
          <a:xfrm>
            <a:off x="2138363" y="1196975"/>
            <a:ext cx="249237" cy="311150"/>
          </a:xfrm>
          <a:custGeom>
            <a:avLst/>
            <a:gdLst>
              <a:gd name="T0" fmla="*/ 0 w 157"/>
              <a:gd name="T1" fmla="*/ 0 h 196"/>
              <a:gd name="T2" fmla="*/ 156 w 157"/>
              <a:gd name="T3" fmla="*/ 23 h 196"/>
              <a:gd name="T4" fmla="*/ 157 w 157"/>
              <a:gd name="T5" fmla="*/ 196 h 196"/>
              <a:gd name="T6" fmla="*/ 1 w 157"/>
              <a:gd name="T7" fmla="*/ 167 h 196"/>
            </a:gdLst>
            <a:ahLst/>
            <a:cxnLst>
              <a:cxn ang="0">
                <a:pos x="T0" y="T1"/>
              </a:cxn>
              <a:cxn ang="0">
                <a:pos x="T2" y="T3"/>
              </a:cxn>
              <a:cxn ang="0">
                <a:pos x="T4" y="T5"/>
              </a:cxn>
              <a:cxn ang="0">
                <a:pos x="T6" y="T7"/>
              </a:cxn>
            </a:cxnLst>
            <a:rect l="0" t="0" r="r" b="b"/>
            <a:pathLst>
              <a:path w="157" h="196">
                <a:moveTo>
                  <a:pt x="0" y="0"/>
                </a:moveTo>
                <a:lnTo>
                  <a:pt x="156" y="23"/>
                </a:lnTo>
                <a:lnTo>
                  <a:pt x="157" y="196"/>
                </a:lnTo>
                <a:lnTo>
                  <a:pt x="1" y="167"/>
                </a:lnTo>
                <a:close/>
              </a:path>
            </a:pathLst>
          </a:custGeom>
          <a:gradFill rotWithShape="0">
            <a:gsLst>
              <a:gs pos="0">
                <a:srgbClr val="B4B4B4"/>
              </a:gs>
              <a:gs pos="100000">
                <a:srgbClr val="DCDCDC"/>
              </a:gs>
            </a:gsLst>
            <a:lin ang="54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35" name="Text Box 19"/>
          <p:cNvSpPr txBox="1">
            <a:spLocks noChangeArrowheads="1"/>
          </p:cNvSpPr>
          <p:nvPr/>
        </p:nvSpPr>
        <p:spPr bwMode="auto">
          <a:xfrm>
            <a:off x="2214563" y="1195388"/>
            <a:ext cx="106362" cy="30956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808080"/>
                </a:solidFill>
              </a:rPr>
              <a:t>I</a:t>
            </a:r>
          </a:p>
        </p:txBody>
      </p:sp>
      <p:sp>
        <p:nvSpPr>
          <p:cNvPr id="9236" name="Freeform 20"/>
          <p:cNvSpPr>
            <a:spLocks noChangeArrowheads="1"/>
          </p:cNvSpPr>
          <p:nvPr/>
        </p:nvSpPr>
        <p:spPr bwMode="auto">
          <a:xfrm>
            <a:off x="2387600" y="1143000"/>
            <a:ext cx="563563" cy="179388"/>
          </a:xfrm>
          <a:custGeom>
            <a:avLst/>
            <a:gdLst>
              <a:gd name="T0" fmla="*/ 220 w 355"/>
              <a:gd name="T1" fmla="*/ 113 h 113"/>
              <a:gd name="T2" fmla="*/ 355 w 355"/>
              <a:gd name="T3" fmla="*/ 37 h 113"/>
              <a:gd name="T4" fmla="*/ 135 w 355"/>
              <a:gd name="T5" fmla="*/ 0 h 113"/>
              <a:gd name="T6" fmla="*/ 0 w 355"/>
              <a:gd name="T7" fmla="*/ 64 h 113"/>
            </a:gdLst>
            <a:ahLst/>
            <a:cxnLst>
              <a:cxn ang="0">
                <a:pos x="T0" y="T1"/>
              </a:cxn>
              <a:cxn ang="0">
                <a:pos x="T2" y="T3"/>
              </a:cxn>
              <a:cxn ang="0">
                <a:pos x="T4" y="T5"/>
              </a:cxn>
              <a:cxn ang="0">
                <a:pos x="T6" y="T7"/>
              </a:cxn>
            </a:cxnLst>
            <a:rect l="0" t="0" r="r" b="b"/>
            <a:pathLst>
              <a:path w="355" h="113">
                <a:moveTo>
                  <a:pt x="220" y="113"/>
                </a:moveTo>
                <a:lnTo>
                  <a:pt x="355" y="37"/>
                </a:lnTo>
                <a:lnTo>
                  <a:pt x="135" y="0"/>
                </a:lnTo>
                <a:lnTo>
                  <a:pt x="0" y="6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37" name="Freeform 21"/>
          <p:cNvSpPr>
            <a:spLocks noChangeArrowheads="1"/>
          </p:cNvSpPr>
          <p:nvPr/>
        </p:nvSpPr>
        <p:spPr bwMode="auto">
          <a:xfrm>
            <a:off x="2735263" y="1200150"/>
            <a:ext cx="223837" cy="501650"/>
          </a:xfrm>
          <a:custGeom>
            <a:avLst/>
            <a:gdLst>
              <a:gd name="T0" fmla="*/ 2 w 141"/>
              <a:gd name="T1" fmla="*/ 316 h 316"/>
              <a:gd name="T2" fmla="*/ 141 w 141"/>
              <a:gd name="T3" fmla="*/ 237 h 316"/>
              <a:gd name="T4" fmla="*/ 136 w 141"/>
              <a:gd name="T5" fmla="*/ 0 h 316"/>
              <a:gd name="T6" fmla="*/ 0 w 141"/>
              <a:gd name="T7" fmla="*/ 78 h 316"/>
            </a:gdLst>
            <a:ahLst/>
            <a:cxnLst>
              <a:cxn ang="0">
                <a:pos x="T0" y="T1"/>
              </a:cxn>
              <a:cxn ang="0">
                <a:pos x="T2" y="T3"/>
              </a:cxn>
              <a:cxn ang="0">
                <a:pos x="T4" y="T5"/>
              </a:cxn>
              <a:cxn ang="0">
                <a:pos x="T6" y="T7"/>
              </a:cxn>
            </a:cxnLst>
            <a:rect l="0" t="0" r="r" b="b"/>
            <a:pathLst>
              <a:path w="141" h="316">
                <a:moveTo>
                  <a:pt x="2" y="316"/>
                </a:moveTo>
                <a:lnTo>
                  <a:pt x="141" y="237"/>
                </a:lnTo>
                <a:lnTo>
                  <a:pt x="136" y="0"/>
                </a:lnTo>
                <a:lnTo>
                  <a:pt x="0" y="78"/>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38" name="Freeform 22"/>
          <p:cNvSpPr>
            <a:spLocks noChangeArrowheads="1"/>
          </p:cNvSpPr>
          <p:nvPr/>
        </p:nvSpPr>
        <p:spPr bwMode="auto">
          <a:xfrm>
            <a:off x="2387600" y="1249363"/>
            <a:ext cx="347663" cy="454025"/>
          </a:xfrm>
          <a:custGeom>
            <a:avLst/>
            <a:gdLst>
              <a:gd name="T0" fmla="*/ 0 w 219"/>
              <a:gd name="T1" fmla="*/ 0 h 286"/>
              <a:gd name="T2" fmla="*/ 218 w 219"/>
              <a:gd name="T3" fmla="*/ 45 h 286"/>
              <a:gd name="T4" fmla="*/ 219 w 219"/>
              <a:gd name="T5" fmla="*/ 286 h 286"/>
              <a:gd name="T6" fmla="*/ 2 w 219"/>
              <a:gd name="T7" fmla="*/ 236 h 286"/>
            </a:gdLst>
            <a:ahLst/>
            <a:cxnLst>
              <a:cxn ang="0">
                <a:pos x="T0" y="T1"/>
              </a:cxn>
              <a:cxn ang="0">
                <a:pos x="T2" y="T3"/>
              </a:cxn>
              <a:cxn ang="0">
                <a:pos x="T4" y="T5"/>
              </a:cxn>
              <a:cxn ang="0">
                <a:pos x="T6" y="T7"/>
              </a:cxn>
            </a:cxnLst>
            <a:rect l="0" t="0" r="r" b="b"/>
            <a:pathLst>
              <a:path w="219" h="286">
                <a:moveTo>
                  <a:pt x="0" y="0"/>
                </a:moveTo>
                <a:lnTo>
                  <a:pt x="218" y="45"/>
                </a:lnTo>
                <a:lnTo>
                  <a:pt x="219" y="286"/>
                </a:lnTo>
                <a:lnTo>
                  <a:pt x="2" y="236"/>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39" name="Freeform 23"/>
          <p:cNvSpPr>
            <a:spLocks noChangeArrowheads="1"/>
          </p:cNvSpPr>
          <p:nvPr/>
        </p:nvSpPr>
        <p:spPr bwMode="auto">
          <a:xfrm>
            <a:off x="2430463" y="1298575"/>
            <a:ext cx="261937" cy="347663"/>
          </a:xfrm>
          <a:custGeom>
            <a:avLst/>
            <a:gdLst>
              <a:gd name="T0" fmla="*/ 0 w 165"/>
              <a:gd name="T1" fmla="*/ 0 h 219"/>
              <a:gd name="T2" fmla="*/ 164 w 165"/>
              <a:gd name="T3" fmla="*/ 37 h 219"/>
              <a:gd name="T4" fmla="*/ 165 w 165"/>
              <a:gd name="T5" fmla="*/ 219 h 219"/>
              <a:gd name="T6" fmla="*/ 1 w 165"/>
              <a:gd name="T7" fmla="*/ 184 h 219"/>
            </a:gdLst>
            <a:ahLst/>
            <a:cxnLst>
              <a:cxn ang="0">
                <a:pos x="T0" y="T1"/>
              </a:cxn>
              <a:cxn ang="0">
                <a:pos x="T2" y="T3"/>
              </a:cxn>
              <a:cxn ang="0">
                <a:pos x="T4" y="T5"/>
              </a:cxn>
              <a:cxn ang="0">
                <a:pos x="T6" y="T7"/>
              </a:cxn>
            </a:cxnLst>
            <a:rect l="0" t="0" r="r" b="b"/>
            <a:pathLst>
              <a:path w="165" h="219">
                <a:moveTo>
                  <a:pt x="0" y="0"/>
                </a:moveTo>
                <a:lnTo>
                  <a:pt x="164" y="37"/>
                </a:lnTo>
                <a:lnTo>
                  <a:pt x="165" y="219"/>
                </a:lnTo>
                <a:lnTo>
                  <a:pt x="1" y="184"/>
                </a:lnTo>
                <a:close/>
              </a:path>
            </a:pathLst>
          </a:custGeom>
          <a:gradFill rotWithShape="0">
            <a:gsLst>
              <a:gs pos="0">
                <a:srgbClr val="F0F0F0"/>
              </a:gs>
              <a:gs pos="100000">
                <a:srgbClr val="919191"/>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40" name="Text Box 24"/>
          <p:cNvSpPr txBox="1">
            <a:spLocks noChangeArrowheads="1"/>
          </p:cNvSpPr>
          <p:nvPr/>
        </p:nvSpPr>
        <p:spPr bwMode="auto">
          <a:xfrm>
            <a:off x="2476500" y="1327150"/>
            <a:ext cx="169863"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919191"/>
                </a:solidFill>
              </a:rPr>
              <a:t>P</a:t>
            </a:r>
          </a:p>
        </p:txBody>
      </p:sp>
      <p:sp>
        <p:nvSpPr>
          <p:cNvPr id="9241" name="Freeform 25"/>
          <p:cNvSpPr>
            <a:spLocks noChangeArrowheads="1"/>
          </p:cNvSpPr>
          <p:nvPr/>
        </p:nvSpPr>
        <p:spPr bwMode="auto">
          <a:xfrm>
            <a:off x="1943100" y="1057275"/>
            <a:ext cx="155575" cy="457200"/>
          </a:xfrm>
          <a:custGeom>
            <a:avLst/>
            <a:gdLst>
              <a:gd name="T0" fmla="*/ 1 w 98"/>
              <a:gd name="T1" fmla="*/ 288 h 288"/>
              <a:gd name="T2" fmla="*/ 93 w 98"/>
              <a:gd name="T3" fmla="*/ 218 h 288"/>
              <a:gd name="T4" fmla="*/ 98 w 98"/>
              <a:gd name="T5" fmla="*/ 0 h 288"/>
              <a:gd name="T6" fmla="*/ 0 w 98"/>
              <a:gd name="T7" fmla="*/ 66 h 288"/>
            </a:gdLst>
            <a:ahLst/>
            <a:cxnLst>
              <a:cxn ang="0">
                <a:pos x="T0" y="T1"/>
              </a:cxn>
              <a:cxn ang="0">
                <a:pos x="T2" y="T3"/>
              </a:cxn>
              <a:cxn ang="0">
                <a:pos x="T4" y="T5"/>
              </a:cxn>
              <a:cxn ang="0">
                <a:pos x="T6" y="T7"/>
              </a:cxn>
            </a:cxnLst>
            <a:rect l="0" t="0" r="r" b="b"/>
            <a:pathLst>
              <a:path w="98" h="288">
                <a:moveTo>
                  <a:pt x="1" y="288"/>
                </a:moveTo>
                <a:lnTo>
                  <a:pt x="93" y="218"/>
                </a:lnTo>
                <a:lnTo>
                  <a:pt x="98" y="0"/>
                </a:lnTo>
                <a:lnTo>
                  <a:pt x="0" y="66"/>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42" name="Freeform 26"/>
          <p:cNvSpPr>
            <a:spLocks noChangeArrowheads="1"/>
          </p:cNvSpPr>
          <p:nvPr/>
        </p:nvSpPr>
        <p:spPr bwMode="auto">
          <a:xfrm>
            <a:off x="1609725" y="1039813"/>
            <a:ext cx="488950" cy="123825"/>
          </a:xfrm>
          <a:custGeom>
            <a:avLst/>
            <a:gdLst>
              <a:gd name="T0" fmla="*/ 213 w 308"/>
              <a:gd name="T1" fmla="*/ 78 h 78"/>
              <a:gd name="T2" fmla="*/ 308 w 308"/>
              <a:gd name="T3" fmla="*/ 10 h 78"/>
              <a:gd name="T4" fmla="*/ 121 w 308"/>
              <a:gd name="T5" fmla="*/ 0 h 78"/>
              <a:gd name="T6" fmla="*/ 0 w 308"/>
              <a:gd name="T7" fmla="*/ 64 h 78"/>
            </a:gdLst>
            <a:ahLst/>
            <a:cxnLst>
              <a:cxn ang="0">
                <a:pos x="T0" y="T1"/>
              </a:cxn>
              <a:cxn ang="0">
                <a:pos x="T2" y="T3"/>
              </a:cxn>
              <a:cxn ang="0">
                <a:pos x="T4" y="T5"/>
              </a:cxn>
              <a:cxn ang="0">
                <a:pos x="T6" y="T7"/>
              </a:cxn>
            </a:cxnLst>
            <a:rect l="0" t="0" r="r" b="b"/>
            <a:pathLst>
              <a:path w="308" h="78">
                <a:moveTo>
                  <a:pt x="213" y="78"/>
                </a:moveTo>
                <a:lnTo>
                  <a:pt x="308" y="10"/>
                </a:lnTo>
                <a:lnTo>
                  <a:pt x="121" y="0"/>
                </a:lnTo>
                <a:lnTo>
                  <a:pt x="0" y="6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43" name="Freeform 27"/>
          <p:cNvSpPr>
            <a:spLocks noChangeArrowheads="1"/>
          </p:cNvSpPr>
          <p:nvPr/>
        </p:nvSpPr>
        <p:spPr bwMode="auto">
          <a:xfrm>
            <a:off x="1612900" y="1139825"/>
            <a:ext cx="334963" cy="373063"/>
          </a:xfrm>
          <a:custGeom>
            <a:avLst/>
            <a:gdLst>
              <a:gd name="T0" fmla="*/ 0 w 211"/>
              <a:gd name="T1" fmla="*/ 0 h 235"/>
              <a:gd name="T2" fmla="*/ 207 w 211"/>
              <a:gd name="T3" fmla="*/ 12 h 235"/>
              <a:gd name="T4" fmla="*/ 211 w 211"/>
              <a:gd name="T5" fmla="*/ 235 h 235"/>
              <a:gd name="T6" fmla="*/ 2 w 211"/>
              <a:gd name="T7" fmla="*/ 214 h 235"/>
            </a:gdLst>
            <a:ahLst/>
            <a:cxnLst>
              <a:cxn ang="0">
                <a:pos x="T0" y="T1"/>
              </a:cxn>
              <a:cxn ang="0">
                <a:pos x="T2" y="T3"/>
              </a:cxn>
              <a:cxn ang="0">
                <a:pos x="T4" y="T5"/>
              </a:cxn>
              <a:cxn ang="0">
                <a:pos x="T6" y="T7"/>
              </a:cxn>
            </a:cxnLst>
            <a:rect l="0" t="0" r="r" b="b"/>
            <a:pathLst>
              <a:path w="211" h="235">
                <a:moveTo>
                  <a:pt x="0" y="0"/>
                </a:moveTo>
                <a:lnTo>
                  <a:pt x="207" y="12"/>
                </a:lnTo>
                <a:lnTo>
                  <a:pt x="211" y="235"/>
                </a:lnTo>
                <a:lnTo>
                  <a:pt x="2" y="214"/>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44" name="Freeform 28"/>
          <p:cNvSpPr>
            <a:spLocks noChangeArrowheads="1"/>
          </p:cNvSpPr>
          <p:nvPr/>
        </p:nvSpPr>
        <p:spPr bwMode="auto">
          <a:xfrm>
            <a:off x="1651000" y="1189038"/>
            <a:ext cx="254000" cy="276225"/>
          </a:xfrm>
          <a:custGeom>
            <a:avLst/>
            <a:gdLst>
              <a:gd name="T0" fmla="*/ 0 w 160"/>
              <a:gd name="T1" fmla="*/ 0 h 174"/>
              <a:gd name="T2" fmla="*/ 157 w 160"/>
              <a:gd name="T3" fmla="*/ 10 h 174"/>
              <a:gd name="T4" fmla="*/ 160 w 160"/>
              <a:gd name="T5" fmla="*/ 174 h 174"/>
              <a:gd name="T6" fmla="*/ 1 w 160"/>
              <a:gd name="T7" fmla="*/ 159 h 174"/>
            </a:gdLst>
            <a:ahLst/>
            <a:cxnLst>
              <a:cxn ang="0">
                <a:pos x="T0" y="T1"/>
              </a:cxn>
              <a:cxn ang="0">
                <a:pos x="T2" y="T3"/>
              </a:cxn>
              <a:cxn ang="0">
                <a:pos x="T4" y="T5"/>
              </a:cxn>
              <a:cxn ang="0">
                <a:pos x="T6" y="T7"/>
              </a:cxn>
            </a:cxnLst>
            <a:rect l="0" t="0" r="r" b="b"/>
            <a:pathLst>
              <a:path w="160" h="174">
                <a:moveTo>
                  <a:pt x="0" y="0"/>
                </a:moveTo>
                <a:lnTo>
                  <a:pt x="157" y="10"/>
                </a:lnTo>
                <a:lnTo>
                  <a:pt x="160" y="174"/>
                </a:lnTo>
                <a:lnTo>
                  <a:pt x="1" y="159"/>
                </a:lnTo>
                <a:close/>
              </a:path>
            </a:pathLst>
          </a:custGeom>
          <a:gradFill rotWithShape="0">
            <a:gsLst>
              <a:gs pos="0">
                <a:srgbClr val="F0F0F0"/>
              </a:gs>
              <a:gs pos="100000">
                <a:srgbClr val="919191"/>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45" name="Text Box 29"/>
          <p:cNvSpPr txBox="1">
            <a:spLocks noChangeArrowheads="1"/>
          </p:cNvSpPr>
          <p:nvPr/>
        </p:nvSpPr>
        <p:spPr bwMode="auto">
          <a:xfrm>
            <a:off x="1971675" y="1139825"/>
            <a:ext cx="76200" cy="3143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44444"/>
                </a:solidFill>
              </a:rPr>
              <a:t>/</a:t>
            </a:r>
          </a:p>
        </p:txBody>
      </p:sp>
      <p:sp>
        <p:nvSpPr>
          <p:cNvPr id="9246" name="Text Box 30"/>
          <p:cNvSpPr txBox="1">
            <a:spLocks noChangeArrowheads="1"/>
          </p:cNvSpPr>
          <p:nvPr/>
        </p:nvSpPr>
        <p:spPr bwMode="auto">
          <a:xfrm>
            <a:off x="1690688" y="1166813"/>
            <a:ext cx="169862" cy="30956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919191"/>
                </a:solidFill>
              </a:rPr>
              <a:t>P</a:t>
            </a:r>
          </a:p>
        </p:txBody>
      </p:sp>
      <p:sp>
        <p:nvSpPr>
          <p:cNvPr id="9247" name="Freeform 31"/>
          <p:cNvSpPr>
            <a:spLocks noChangeArrowheads="1"/>
          </p:cNvSpPr>
          <p:nvPr/>
        </p:nvSpPr>
        <p:spPr bwMode="auto">
          <a:xfrm>
            <a:off x="1131888" y="601663"/>
            <a:ext cx="484187" cy="98425"/>
          </a:xfrm>
          <a:custGeom>
            <a:avLst/>
            <a:gdLst>
              <a:gd name="T0" fmla="*/ 220 w 305"/>
              <a:gd name="T1" fmla="*/ 62 h 62"/>
              <a:gd name="T2" fmla="*/ 305 w 305"/>
              <a:gd name="T3" fmla="*/ 6 h 62"/>
              <a:gd name="T4" fmla="*/ 102 w 305"/>
              <a:gd name="T5" fmla="*/ 0 h 62"/>
              <a:gd name="T6" fmla="*/ 0 w 305"/>
              <a:gd name="T7" fmla="*/ 50 h 62"/>
            </a:gdLst>
            <a:ahLst/>
            <a:cxnLst>
              <a:cxn ang="0">
                <a:pos x="T0" y="T1"/>
              </a:cxn>
              <a:cxn ang="0">
                <a:pos x="T2" y="T3"/>
              </a:cxn>
              <a:cxn ang="0">
                <a:pos x="T4" y="T5"/>
              </a:cxn>
              <a:cxn ang="0">
                <a:pos x="T6" y="T7"/>
              </a:cxn>
            </a:cxnLst>
            <a:rect l="0" t="0" r="r" b="b"/>
            <a:pathLst>
              <a:path w="305" h="62">
                <a:moveTo>
                  <a:pt x="220" y="62"/>
                </a:moveTo>
                <a:lnTo>
                  <a:pt x="305" y="6"/>
                </a:lnTo>
                <a:lnTo>
                  <a:pt x="102" y="0"/>
                </a:lnTo>
                <a:lnTo>
                  <a:pt x="0" y="50"/>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48" name="Freeform 32"/>
          <p:cNvSpPr>
            <a:spLocks noChangeArrowheads="1"/>
          </p:cNvSpPr>
          <p:nvPr/>
        </p:nvSpPr>
        <p:spPr bwMode="auto">
          <a:xfrm>
            <a:off x="1455738" y="615950"/>
            <a:ext cx="158750" cy="433388"/>
          </a:xfrm>
          <a:custGeom>
            <a:avLst/>
            <a:gdLst>
              <a:gd name="T0" fmla="*/ 0 w 100"/>
              <a:gd name="T1" fmla="*/ 273 h 273"/>
              <a:gd name="T2" fmla="*/ 92 w 100"/>
              <a:gd name="T3" fmla="*/ 197 h 273"/>
              <a:gd name="T4" fmla="*/ 100 w 100"/>
              <a:gd name="T5" fmla="*/ 0 h 273"/>
              <a:gd name="T6" fmla="*/ 4 w 100"/>
              <a:gd name="T7" fmla="*/ 53 h 273"/>
            </a:gdLst>
            <a:ahLst/>
            <a:cxnLst>
              <a:cxn ang="0">
                <a:pos x="T0" y="T1"/>
              </a:cxn>
              <a:cxn ang="0">
                <a:pos x="T2" y="T3"/>
              </a:cxn>
              <a:cxn ang="0">
                <a:pos x="T4" y="T5"/>
              </a:cxn>
              <a:cxn ang="0">
                <a:pos x="T6" y="T7"/>
              </a:cxn>
            </a:cxnLst>
            <a:rect l="0" t="0" r="r" b="b"/>
            <a:pathLst>
              <a:path w="100" h="273">
                <a:moveTo>
                  <a:pt x="0" y="273"/>
                </a:moveTo>
                <a:lnTo>
                  <a:pt x="92" y="197"/>
                </a:lnTo>
                <a:lnTo>
                  <a:pt x="100" y="0"/>
                </a:lnTo>
                <a:lnTo>
                  <a:pt x="4" y="53"/>
                </a:lnTo>
                <a:close/>
              </a:path>
            </a:pathLst>
          </a:custGeom>
          <a:gradFill rotWithShape="0">
            <a:gsLst>
              <a:gs pos="0">
                <a:srgbClr val="5E5E5E"/>
              </a:gs>
              <a:gs pos="50000">
                <a:srgbClr val="DCDCDC"/>
              </a:gs>
              <a:gs pos="100000">
                <a:srgbClr val="5E5E5E"/>
              </a:gs>
            </a:gsLst>
            <a:lin ang="18900000" scaled="1"/>
          </a:gradFill>
          <a:ln w="12700">
            <a:solidFill>
              <a:srgbClr val="5E5E5E"/>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49" name="Freeform 33"/>
          <p:cNvSpPr>
            <a:spLocks noChangeArrowheads="1"/>
          </p:cNvSpPr>
          <p:nvPr/>
        </p:nvSpPr>
        <p:spPr bwMode="auto">
          <a:xfrm>
            <a:off x="1128713" y="682625"/>
            <a:ext cx="330200" cy="366713"/>
          </a:xfrm>
          <a:custGeom>
            <a:avLst/>
            <a:gdLst>
              <a:gd name="T0" fmla="*/ 0 w 208"/>
              <a:gd name="T1" fmla="*/ 0 h 231"/>
              <a:gd name="T2" fmla="*/ 208 w 208"/>
              <a:gd name="T3" fmla="*/ 8 h 231"/>
              <a:gd name="T4" fmla="*/ 208 w 208"/>
              <a:gd name="T5" fmla="*/ 231 h 231"/>
              <a:gd name="T6" fmla="*/ 0 w 208"/>
              <a:gd name="T7" fmla="*/ 211 h 231"/>
            </a:gdLst>
            <a:ahLst/>
            <a:cxnLst>
              <a:cxn ang="0">
                <a:pos x="T0" y="T1"/>
              </a:cxn>
              <a:cxn ang="0">
                <a:pos x="T2" y="T3"/>
              </a:cxn>
              <a:cxn ang="0">
                <a:pos x="T4" y="T5"/>
              </a:cxn>
              <a:cxn ang="0">
                <a:pos x="T6" y="T7"/>
              </a:cxn>
            </a:cxnLst>
            <a:rect l="0" t="0" r="r" b="b"/>
            <a:pathLst>
              <a:path w="208" h="231">
                <a:moveTo>
                  <a:pt x="0" y="0"/>
                </a:moveTo>
                <a:lnTo>
                  <a:pt x="208" y="8"/>
                </a:lnTo>
                <a:lnTo>
                  <a:pt x="208" y="231"/>
                </a:lnTo>
                <a:lnTo>
                  <a:pt x="0" y="211"/>
                </a:lnTo>
                <a:close/>
              </a:path>
            </a:pathLst>
          </a:custGeom>
          <a:solidFill>
            <a:srgbClr val="444444"/>
          </a:solidFill>
          <a:ln w="12700">
            <a:solidFill>
              <a:srgbClr val="44444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50" name="Freeform 34"/>
          <p:cNvSpPr>
            <a:spLocks noChangeArrowheads="1"/>
          </p:cNvSpPr>
          <p:nvPr/>
        </p:nvSpPr>
        <p:spPr bwMode="auto">
          <a:xfrm>
            <a:off x="1166813" y="725488"/>
            <a:ext cx="255587" cy="279400"/>
          </a:xfrm>
          <a:custGeom>
            <a:avLst/>
            <a:gdLst>
              <a:gd name="T0" fmla="*/ 0 w 161"/>
              <a:gd name="T1" fmla="*/ 0 h 176"/>
              <a:gd name="T2" fmla="*/ 161 w 161"/>
              <a:gd name="T3" fmla="*/ 7 h 176"/>
              <a:gd name="T4" fmla="*/ 161 w 161"/>
              <a:gd name="T5" fmla="*/ 176 h 176"/>
              <a:gd name="T6" fmla="*/ 0 w 161"/>
              <a:gd name="T7" fmla="*/ 161 h 176"/>
            </a:gdLst>
            <a:ahLst/>
            <a:cxnLst>
              <a:cxn ang="0">
                <a:pos x="T0" y="T1"/>
              </a:cxn>
              <a:cxn ang="0">
                <a:pos x="T2" y="T3"/>
              </a:cxn>
              <a:cxn ang="0">
                <a:pos x="T4" y="T5"/>
              </a:cxn>
              <a:cxn ang="0">
                <a:pos x="T6" y="T7"/>
              </a:cxn>
            </a:cxnLst>
            <a:rect l="0" t="0" r="r" b="b"/>
            <a:pathLst>
              <a:path w="161" h="176">
                <a:moveTo>
                  <a:pt x="0" y="0"/>
                </a:moveTo>
                <a:lnTo>
                  <a:pt x="161" y="7"/>
                </a:lnTo>
                <a:lnTo>
                  <a:pt x="161" y="176"/>
                </a:lnTo>
                <a:lnTo>
                  <a:pt x="0" y="161"/>
                </a:lnTo>
                <a:close/>
              </a:path>
            </a:pathLst>
          </a:custGeom>
          <a:gradFill rotWithShape="0">
            <a:gsLst>
              <a:gs pos="0">
                <a:srgbClr val="B4B4B4"/>
              </a:gs>
              <a:gs pos="100000">
                <a:srgbClr val="DCDCDC"/>
              </a:gs>
            </a:gsLst>
            <a:lin ang="27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51" name="Text Box 35"/>
          <p:cNvSpPr txBox="1">
            <a:spLocks noChangeArrowheads="1"/>
          </p:cNvSpPr>
          <p:nvPr/>
        </p:nvSpPr>
        <p:spPr bwMode="auto">
          <a:xfrm>
            <a:off x="1220788" y="709613"/>
            <a:ext cx="107950" cy="31115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44444"/>
                </a:solidFill>
              </a:rPr>
              <a:t>I</a:t>
            </a:r>
          </a:p>
        </p:txBody>
      </p:sp>
      <p:sp>
        <p:nvSpPr>
          <p:cNvPr id="9252" name="Freeform 36"/>
          <p:cNvSpPr>
            <a:spLocks noChangeArrowheads="1"/>
          </p:cNvSpPr>
          <p:nvPr/>
        </p:nvSpPr>
        <p:spPr bwMode="auto">
          <a:xfrm>
            <a:off x="1538288" y="617538"/>
            <a:ext cx="493712" cy="100012"/>
          </a:xfrm>
          <a:custGeom>
            <a:avLst/>
            <a:gdLst>
              <a:gd name="T0" fmla="*/ 219 w 311"/>
              <a:gd name="T1" fmla="*/ 63 h 63"/>
              <a:gd name="T2" fmla="*/ 311 w 311"/>
              <a:gd name="T3" fmla="*/ 5 h 63"/>
              <a:gd name="T4" fmla="*/ 102 w 311"/>
              <a:gd name="T5" fmla="*/ 0 h 63"/>
              <a:gd name="T6" fmla="*/ 0 w 311"/>
              <a:gd name="T7" fmla="*/ 52 h 63"/>
            </a:gdLst>
            <a:ahLst/>
            <a:cxnLst>
              <a:cxn ang="0">
                <a:pos x="T0" y="T1"/>
              </a:cxn>
              <a:cxn ang="0">
                <a:pos x="T2" y="T3"/>
              </a:cxn>
              <a:cxn ang="0">
                <a:pos x="T4" y="T5"/>
              </a:cxn>
              <a:cxn ang="0">
                <a:pos x="T6" y="T7"/>
              </a:cxn>
            </a:cxnLst>
            <a:rect l="0" t="0" r="r" b="b"/>
            <a:pathLst>
              <a:path w="311" h="63">
                <a:moveTo>
                  <a:pt x="219" y="63"/>
                </a:moveTo>
                <a:lnTo>
                  <a:pt x="311" y="5"/>
                </a:lnTo>
                <a:lnTo>
                  <a:pt x="102" y="0"/>
                </a:lnTo>
                <a:lnTo>
                  <a:pt x="0" y="52"/>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53" name="Freeform 37"/>
          <p:cNvSpPr>
            <a:spLocks noChangeArrowheads="1"/>
          </p:cNvSpPr>
          <p:nvPr/>
        </p:nvSpPr>
        <p:spPr bwMode="auto">
          <a:xfrm>
            <a:off x="1873250" y="625475"/>
            <a:ext cx="163513" cy="446088"/>
          </a:xfrm>
          <a:custGeom>
            <a:avLst/>
            <a:gdLst>
              <a:gd name="T0" fmla="*/ 0 w 103"/>
              <a:gd name="T1" fmla="*/ 281 h 281"/>
              <a:gd name="T2" fmla="*/ 91 w 103"/>
              <a:gd name="T3" fmla="*/ 211 h 281"/>
              <a:gd name="T4" fmla="*/ 103 w 103"/>
              <a:gd name="T5" fmla="*/ 0 h 281"/>
              <a:gd name="T6" fmla="*/ 5 w 103"/>
              <a:gd name="T7" fmla="*/ 61 h 281"/>
            </a:gdLst>
            <a:ahLst/>
            <a:cxnLst>
              <a:cxn ang="0">
                <a:pos x="T0" y="T1"/>
              </a:cxn>
              <a:cxn ang="0">
                <a:pos x="T2" y="T3"/>
              </a:cxn>
              <a:cxn ang="0">
                <a:pos x="T4" y="T5"/>
              </a:cxn>
              <a:cxn ang="0">
                <a:pos x="T6" y="T7"/>
              </a:cxn>
            </a:cxnLst>
            <a:rect l="0" t="0" r="r" b="b"/>
            <a:pathLst>
              <a:path w="103" h="281">
                <a:moveTo>
                  <a:pt x="0" y="281"/>
                </a:moveTo>
                <a:lnTo>
                  <a:pt x="91" y="211"/>
                </a:lnTo>
                <a:lnTo>
                  <a:pt x="103" y="0"/>
                </a:lnTo>
                <a:lnTo>
                  <a:pt x="5" y="61"/>
                </a:lnTo>
                <a:close/>
              </a:path>
            </a:pathLst>
          </a:custGeom>
          <a:gradFill rotWithShape="0">
            <a:gsLst>
              <a:gs pos="0">
                <a:srgbClr val="B4B4B4"/>
              </a:gs>
              <a:gs pos="100000">
                <a:srgbClr val="DCDCDC"/>
              </a:gs>
            </a:gsLst>
            <a:lin ang="27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54" name="Freeform 38"/>
          <p:cNvSpPr>
            <a:spLocks noChangeArrowheads="1"/>
          </p:cNvSpPr>
          <p:nvPr/>
        </p:nvSpPr>
        <p:spPr bwMode="auto">
          <a:xfrm>
            <a:off x="1527175" y="700088"/>
            <a:ext cx="354013" cy="374650"/>
          </a:xfrm>
          <a:custGeom>
            <a:avLst/>
            <a:gdLst>
              <a:gd name="T0" fmla="*/ 3 w 223"/>
              <a:gd name="T1" fmla="*/ 0 h 236"/>
              <a:gd name="T2" fmla="*/ 223 w 223"/>
              <a:gd name="T3" fmla="*/ 13 h 236"/>
              <a:gd name="T4" fmla="*/ 219 w 223"/>
              <a:gd name="T5" fmla="*/ 236 h 236"/>
              <a:gd name="T6" fmla="*/ 0 w 223"/>
              <a:gd name="T7" fmla="*/ 221 h 236"/>
            </a:gdLst>
            <a:ahLst/>
            <a:cxnLst>
              <a:cxn ang="0">
                <a:pos x="T0" y="T1"/>
              </a:cxn>
              <a:cxn ang="0">
                <a:pos x="T2" y="T3"/>
              </a:cxn>
              <a:cxn ang="0">
                <a:pos x="T4" y="T5"/>
              </a:cxn>
              <a:cxn ang="0">
                <a:pos x="T6" y="T7"/>
              </a:cxn>
            </a:cxnLst>
            <a:rect l="0" t="0" r="r" b="b"/>
            <a:pathLst>
              <a:path w="223" h="236">
                <a:moveTo>
                  <a:pt x="3" y="0"/>
                </a:moveTo>
                <a:lnTo>
                  <a:pt x="223" y="13"/>
                </a:lnTo>
                <a:lnTo>
                  <a:pt x="219" y="236"/>
                </a:lnTo>
                <a:lnTo>
                  <a:pt x="0" y="221"/>
                </a:lnTo>
                <a:close/>
              </a:path>
            </a:pathLst>
          </a:custGeom>
          <a:solidFill>
            <a:srgbClr val="737373"/>
          </a:solidFill>
          <a:ln w="12700">
            <a:solidFill>
              <a:srgbClr val="737373"/>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55" name="Freeform 39"/>
          <p:cNvSpPr>
            <a:spLocks noChangeArrowheads="1"/>
          </p:cNvSpPr>
          <p:nvPr/>
        </p:nvSpPr>
        <p:spPr bwMode="auto">
          <a:xfrm>
            <a:off x="1568450" y="741363"/>
            <a:ext cx="271463" cy="292100"/>
          </a:xfrm>
          <a:custGeom>
            <a:avLst/>
            <a:gdLst>
              <a:gd name="T0" fmla="*/ 3 w 171"/>
              <a:gd name="T1" fmla="*/ 0 h 184"/>
              <a:gd name="T2" fmla="*/ 171 w 171"/>
              <a:gd name="T3" fmla="*/ 9 h 184"/>
              <a:gd name="T4" fmla="*/ 167 w 171"/>
              <a:gd name="T5" fmla="*/ 184 h 184"/>
              <a:gd name="T6" fmla="*/ 0 w 171"/>
              <a:gd name="T7" fmla="*/ 173 h 184"/>
            </a:gdLst>
            <a:ahLst/>
            <a:cxnLst>
              <a:cxn ang="0">
                <a:pos x="T0" y="T1"/>
              </a:cxn>
              <a:cxn ang="0">
                <a:pos x="T2" y="T3"/>
              </a:cxn>
              <a:cxn ang="0">
                <a:pos x="T4" y="T5"/>
              </a:cxn>
              <a:cxn ang="0">
                <a:pos x="T6" y="T7"/>
              </a:cxn>
            </a:cxnLst>
            <a:rect l="0" t="0" r="r" b="b"/>
            <a:pathLst>
              <a:path w="171" h="184">
                <a:moveTo>
                  <a:pt x="3" y="0"/>
                </a:moveTo>
                <a:lnTo>
                  <a:pt x="171" y="9"/>
                </a:lnTo>
                <a:lnTo>
                  <a:pt x="167" y="184"/>
                </a:lnTo>
                <a:lnTo>
                  <a:pt x="0" y="173"/>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56" name="Text Box 40"/>
          <p:cNvSpPr txBox="1">
            <a:spLocks noChangeArrowheads="1"/>
          </p:cNvSpPr>
          <p:nvPr/>
        </p:nvSpPr>
        <p:spPr bwMode="auto">
          <a:xfrm>
            <a:off x="1609725" y="730250"/>
            <a:ext cx="184150" cy="3143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A0A0A0"/>
                </a:solidFill>
              </a:rPr>
              <a:t>B</a:t>
            </a:r>
          </a:p>
        </p:txBody>
      </p:sp>
      <p:sp>
        <p:nvSpPr>
          <p:cNvPr id="9257" name="Freeform 41"/>
          <p:cNvSpPr>
            <a:spLocks noChangeArrowheads="1"/>
          </p:cNvSpPr>
          <p:nvPr/>
        </p:nvSpPr>
        <p:spPr bwMode="auto">
          <a:xfrm>
            <a:off x="1938338" y="776288"/>
            <a:ext cx="363537" cy="355600"/>
          </a:xfrm>
          <a:custGeom>
            <a:avLst/>
            <a:gdLst>
              <a:gd name="T0" fmla="*/ 0 w 229"/>
              <a:gd name="T1" fmla="*/ 1 h 224"/>
              <a:gd name="T2" fmla="*/ 226 w 229"/>
              <a:gd name="T3" fmla="*/ 0 h 224"/>
              <a:gd name="T4" fmla="*/ 229 w 229"/>
              <a:gd name="T5" fmla="*/ 224 h 224"/>
              <a:gd name="T6" fmla="*/ 4 w 229"/>
              <a:gd name="T7" fmla="*/ 221 h 224"/>
            </a:gdLst>
            <a:ahLst/>
            <a:cxnLst>
              <a:cxn ang="0">
                <a:pos x="T0" y="T1"/>
              </a:cxn>
              <a:cxn ang="0">
                <a:pos x="T2" y="T3"/>
              </a:cxn>
              <a:cxn ang="0">
                <a:pos x="T4" y="T5"/>
              </a:cxn>
              <a:cxn ang="0">
                <a:pos x="T6" y="T7"/>
              </a:cxn>
            </a:cxnLst>
            <a:rect l="0" t="0" r="r" b="b"/>
            <a:pathLst>
              <a:path w="229" h="224">
                <a:moveTo>
                  <a:pt x="0" y="1"/>
                </a:moveTo>
                <a:lnTo>
                  <a:pt x="226" y="0"/>
                </a:lnTo>
                <a:lnTo>
                  <a:pt x="229" y="224"/>
                </a:lnTo>
                <a:lnTo>
                  <a:pt x="4" y="221"/>
                </a:lnTo>
                <a:close/>
              </a:path>
            </a:pathLst>
          </a:custGeom>
          <a:solidFill>
            <a:srgbClr val="B4B4B4"/>
          </a:soli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58" name="Freeform 42"/>
          <p:cNvSpPr>
            <a:spLocks noChangeArrowheads="1"/>
          </p:cNvSpPr>
          <p:nvPr/>
        </p:nvSpPr>
        <p:spPr bwMode="auto">
          <a:xfrm>
            <a:off x="1984375" y="823913"/>
            <a:ext cx="274638" cy="271462"/>
          </a:xfrm>
          <a:custGeom>
            <a:avLst/>
            <a:gdLst>
              <a:gd name="T0" fmla="*/ 0 w 173"/>
              <a:gd name="T1" fmla="*/ 3 h 171"/>
              <a:gd name="T2" fmla="*/ 172 w 173"/>
              <a:gd name="T3" fmla="*/ 0 h 171"/>
              <a:gd name="T4" fmla="*/ 173 w 173"/>
              <a:gd name="T5" fmla="*/ 171 h 171"/>
              <a:gd name="T6" fmla="*/ 3 w 173"/>
              <a:gd name="T7" fmla="*/ 171 h 171"/>
            </a:gdLst>
            <a:ahLst/>
            <a:cxnLst>
              <a:cxn ang="0">
                <a:pos x="T0" y="T1"/>
              </a:cxn>
              <a:cxn ang="0">
                <a:pos x="T2" y="T3"/>
              </a:cxn>
              <a:cxn ang="0">
                <a:pos x="T4" y="T5"/>
              </a:cxn>
              <a:cxn ang="0">
                <a:pos x="T6" y="T7"/>
              </a:cxn>
            </a:cxnLst>
            <a:rect l="0" t="0" r="r" b="b"/>
            <a:pathLst>
              <a:path w="173" h="171">
                <a:moveTo>
                  <a:pt x="0" y="3"/>
                </a:moveTo>
                <a:lnTo>
                  <a:pt x="172" y="0"/>
                </a:lnTo>
                <a:lnTo>
                  <a:pt x="173" y="171"/>
                </a:lnTo>
                <a:lnTo>
                  <a:pt x="3" y="171"/>
                </a:lnTo>
                <a:close/>
              </a:path>
            </a:pathLst>
          </a:custGeom>
          <a:gradFill rotWithShape="0">
            <a:gsLst>
              <a:gs pos="0">
                <a:srgbClr val="F0F0F0"/>
              </a:gs>
              <a:gs pos="100000">
                <a:srgbClr val="DCDCDC"/>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59" name="Freeform 43"/>
          <p:cNvSpPr>
            <a:spLocks noChangeArrowheads="1"/>
          </p:cNvSpPr>
          <p:nvPr/>
        </p:nvSpPr>
        <p:spPr bwMode="auto">
          <a:xfrm>
            <a:off x="1939925" y="714375"/>
            <a:ext cx="358775" cy="63500"/>
          </a:xfrm>
          <a:custGeom>
            <a:avLst/>
            <a:gdLst>
              <a:gd name="T0" fmla="*/ 226 w 226"/>
              <a:gd name="T1" fmla="*/ 37 h 40"/>
              <a:gd name="T2" fmla="*/ 206 w 226"/>
              <a:gd name="T3" fmla="*/ 0 h 40"/>
              <a:gd name="T4" fmla="*/ 9 w 226"/>
              <a:gd name="T5" fmla="*/ 3 h 40"/>
              <a:gd name="T6" fmla="*/ 0 w 226"/>
              <a:gd name="T7" fmla="*/ 40 h 40"/>
            </a:gdLst>
            <a:ahLst/>
            <a:cxnLst>
              <a:cxn ang="0">
                <a:pos x="T0" y="T1"/>
              </a:cxn>
              <a:cxn ang="0">
                <a:pos x="T2" y="T3"/>
              </a:cxn>
              <a:cxn ang="0">
                <a:pos x="T4" y="T5"/>
              </a:cxn>
              <a:cxn ang="0">
                <a:pos x="T6" y="T7"/>
              </a:cxn>
            </a:cxnLst>
            <a:rect l="0" t="0" r="r" b="b"/>
            <a:pathLst>
              <a:path w="226" h="40">
                <a:moveTo>
                  <a:pt x="226" y="37"/>
                </a:moveTo>
                <a:lnTo>
                  <a:pt x="206" y="0"/>
                </a:lnTo>
                <a:lnTo>
                  <a:pt x="9" y="3"/>
                </a:lnTo>
                <a:lnTo>
                  <a:pt x="0" y="40"/>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60" name="Text Box 44"/>
          <p:cNvSpPr txBox="1">
            <a:spLocks noChangeArrowheads="1"/>
          </p:cNvSpPr>
          <p:nvPr/>
        </p:nvSpPr>
        <p:spPr bwMode="auto">
          <a:xfrm>
            <a:off x="1987550" y="803275"/>
            <a:ext cx="261938" cy="31591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B4B4B4"/>
                </a:solidFill>
              </a:rPr>
              <a:t>M</a:t>
            </a:r>
          </a:p>
        </p:txBody>
      </p:sp>
      <p:sp>
        <p:nvSpPr>
          <p:cNvPr id="9261" name="Text Box 45"/>
          <p:cNvSpPr txBox="1">
            <a:spLocks noChangeArrowheads="1"/>
          </p:cNvSpPr>
          <p:nvPr/>
        </p:nvSpPr>
        <p:spPr bwMode="auto">
          <a:xfrm>
            <a:off x="1441450" y="2244725"/>
            <a:ext cx="4337050" cy="191135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104775" indent="-104775">
              <a:defRPr sz="2400">
                <a:solidFill>
                  <a:schemeClr val="tx1"/>
                </a:solidFill>
                <a:latin typeface="Times New Roman" pitchFamily="18" charset="0"/>
              </a:defRPr>
            </a:lvl1pPr>
            <a:lvl2pPr marL="306388" indent="-87313">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100000"/>
              <a:buFont typeface="Wingdings" pitchFamily="2" charset="2"/>
              <a:buChar char="Ÿ"/>
            </a:pPr>
            <a:r>
              <a:rPr lang="en-US" altLang="es-EC" sz="2000">
                <a:solidFill>
                  <a:srgbClr val="000000"/>
                </a:solidFill>
                <a:latin typeface="GillSans" charset="0"/>
              </a:rPr>
              <a:t>The following executable configuration files are installed as part of Warp Connect V4:</a:t>
            </a:r>
          </a:p>
          <a:p>
            <a:pPr lvl="1">
              <a:spcAft>
                <a:spcPct val="15000"/>
              </a:spcAft>
              <a:buClr>
                <a:srgbClr val="000000"/>
              </a:buClr>
              <a:buSzPct val="55000"/>
              <a:buFont typeface="LotusWP Type" pitchFamily="18" charset="0"/>
              <a:buChar char="ƒ"/>
            </a:pPr>
            <a:r>
              <a:rPr lang="en-US" altLang="es-EC" sz="2000">
                <a:solidFill>
                  <a:srgbClr val="000000"/>
                </a:solidFill>
                <a:latin typeface="GillSans" charset="0"/>
              </a:rPr>
              <a:t>rsuinst.exe</a:t>
            </a:r>
          </a:p>
          <a:p>
            <a:pPr lvl="1">
              <a:spcAft>
                <a:spcPct val="15000"/>
              </a:spcAft>
              <a:buClr>
                <a:srgbClr val="000000"/>
              </a:buClr>
              <a:buSzPct val="55000"/>
              <a:buFont typeface="LotusWP Type" pitchFamily="18" charset="0"/>
              <a:buChar char="ƒ"/>
            </a:pPr>
            <a:r>
              <a:rPr lang="en-US" altLang="es-EC" sz="2000">
                <a:solidFill>
                  <a:srgbClr val="000000"/>
                </a:solidFill>
                <a:latin typeface="GillSans" charset="0"/>
              </a:rPr>
              <a:t>rsuinst.cat</a:t>
            </a:r>
          </a:p>
          <a:p>
            <a:pPr lvl="1">
              <a:spcAft>
                <a:spcPct val="15000"/>
              </a:spcAft>
              <a:buClr>
                <a:srgbClr val="000000"/>
              </a:buClr>
              <a:buSzPct val="55000"/>
              <a:buFont typeface="LotusWP Type" pitchFamily="18" charset="0"/>
              <a:buChar char="ƒ"/>
            </a:pPr>
            <a:r>
              <a:rPr lang="en-US" altLang="es-EC" sz="2000">
                <a:solidFill>
                  <a:srgbClr val="000000"/>
                </a:solidFill>
                <a:latin typeface="GillSans" charset="0"/>
              </a:rPr>
              <a:t>rsuinst.dll</a:t>
            </a:r>
          </a:p>
        </p:txBody>
      </p:sp>
      <p:sp>
        <p:nvSpPr>
          <p:cNvPr id="9262" name="Text Box 46"/>
          <p:cNvSpPr txBox="1">
            <a:spLocks noChangeArrowheads="1"/>
          </p:cNvSpPr>
          <p:nvPr/>
        </p:nvSpPr>
        <p:spPr bwMode="auto">
          <a:xfrm>
            <a:off x="3040063" y="485775"/>
            <a:ext cx="3876675" cy="83661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b">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lnSpc>
                <a:spcPct val="110000"/>
              </a:lnSpc>
            </a:pPr>
            <a:r>
              <a:rPr lang="en-US" altLang="es-EC" sz="2700" b="1">
                <a:solidFill>
                  <a:srgbClr val="000000"/>
                </a:solidFill>
                <a:latin typeface="Arial MT" charset="0"/>
              </a:rPr>
              <a:t>Installation</a:t>
            </a:r>
          </a:p>
        </p:txBody>
      </p:sp>
    </p:spTree>
  </p:cSld>
  <p:clrMapOvr>
    <a:overrideClrMapping bg1="lt1" tx1="dk1" bg2="lt2" tx2="dk2" accent1="accent1" accent2="accent2" accent3="accent3" accent4="accent4" accent5="accent5" accent6="accent6" hlink="hlink" folHlink="folHlink"/>
  </p:clrMapOvr>
</p:sld>
</file>

<file path=ppt/slides/slide9.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10243" name="Line 3"/>
          <p:cNvSpPr>
            <a:spLocks noChangeShapeType="1"/>
          </p:cNvSpPr>
          <p:nvPr/>
        </p:nvSpPr>
        <p:spPr bwMode="auto">
          <a:xfrm flipV="1">
            <a:off x="1027113" y="1476375"/>
            <a:ext cx="1587" cy="7921625"/>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44" name="Line 4"/>
          <p:cNvSpPr>
            <a:spLocks noChangeShapeType="1"/>
          </p:cNvSpPr>
          <p:nvPr/>
        </p:nvSpPr>
        <p:spPr bwMode="auto">
          <a:xfrm flipH="1">
            <a:off x="2998788" y="1446213"/>
            <a:ext cx="3948112" cy="0"/>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45" name="Freeform 5"/>
          <p:cNvSpPr>
            <a:spLocks noChangeArrowheads="1"/>
          </p:cNvSpPr>
          <p:nvPr/>
        </p:nvSpPr>
        <p:spPr bwMode="auto">
          <a:xfrm>
            <a:off x="1190625" y="965200"/>
            <a:ext cx="147638" cy="455613"/>
          </a:xfrm>
          <a:custGeom>
            <a:avLst/>
            <a:gdLst>
              <a:gd name="T0" fmla="*/ 2 w 93"/>
              <a:gd name="T1" fmla="*/ 287 h 287"/>
              <a:gd name="T2" fmla="*/ 93 w 93"/>
              <a:gd name="T3" fmla="*/ 216 h 287"/>
              <a:gd name="T4" fmla="*/ 93 w 93"/>
              <a:gd name="T5" fmla="*/ 0 h 287"/>
              <a:gd name="T6" fmla="*/ 0 w 93"/>
              <a:gd name="T7" fmla="*/ 65 h 287"/>
            </a:gdLst>
            <a:ahLst/>
            <a:cxnLst>
              <a:cxn ang="0">
                <a:pos x="T0" y="T1"/>
              </a:cxn>
              <a:cxn ang="0">
                <a:pos x="T2" y="T3"/>
              </a:cxn>
              <a:cxn ang="0">
                <a:pos x="T4" y="T5"/>
              </a:cxn>
              <a:cxn ang="0">
                <a:pos x="T6" y="T7"/>
              </a:cxn>
            </a:cxnLst>
            <a:rect l="0" t="0" r="r" b="b"/>
            <a:pathLst>
              <a:path w="93" h="287">
                <a:moveTo>
                  <a:pt x="2" y="287"/>
                </a:moveTo>
                <a:lnTo>
                  <a:pt x="93" y="216"/>
                </a:lnTo>
                <a:lnTo>
                  <a:pt x="93" y="0"/>
                </a:lnTo>
                <a:lnTo>
                  <a:pt x="0" y="65"/>
                </a:lnTo>
                <a:close/>
              </a:path>
            </a:pathLst>
          </a:custGeom>
          <a:gradFill rotWithShape="0">
            <a:gsLst>
              <a:gs pos="0">
                <a:srgbClr val="C0C0C0"/>
              </a:gs>
              <a:gs pos="100000">
                <a:srgbClr val="444444"/>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46" name="Freeform 6"/>
          <p:cNvSpPr>
            <a:spLocks noChangeArrowheads="1"/>
          </p:cNvSpPr>
          <p:nvPr/>
        </p:nvSpPr>
        <p:spPr bwMode="auto">
          <a:xfrm>
            <a:off x="850900" y="1041400"/>
            <a:ext cx="341313" cy="381000"/>
          </a:xfrm>
          <a:custGeom>
            <a:avLst/>
            <a:gdLst>
              <a:gd name="T0" fmla="*/ 0 w 215"/>
              <a:gd name="T1" fmla="*/ 0 h 240"/>
              <a:gd name="T2" fmla="*/ 215 w 215"/>
              <a:gd name="T3" fmla="*/ 17 h 240"/>
              <a:gd name="T4" fmla="*/ 215 w 215"/>
              <a:gd name="T5" fmla="*/ 240 h 240"/>
              <a:gd name="T6" fmla="*/ 0 w 215"/>
              <a:gd name="T7" fmla="*/ 217 h 240"/>
            </a:gdLst>
            <a:ahLst/>
            <a:cxnLst>
              <a:cxn ang="0">
                <a:pos x="T0" y="T1"/>
              </a:cxn>
              <a:cxn ang="0">
                <a:pos x="T2" y="T3"/>
              </a:cxn>
              <a:cxn ang="0">
                <a:pos x="T4" y="T5"/>
              </a:cxn>
              <a:cxn ang="0">
                <a:pos x="T6" y="T7"/>
              </a:cxn>
            </a:cxnLst>
            <a:rect l="0" t="0" r="r" b="b"/>
            <a:pathLst>
              <a:path w="215" h="240">
                <a:moveTo>
                  <a:pt x="0" y="0"/>
                </a:moveTo>
                <a:lnTo>
                  <a:pt x="215" y="17"/>
                </a:lnTo>
                <a:lnTo>
                  <a:pt x="215" y="240"/>
                </a:lnTo>
                <a:lnTo>
                  <a:pt x="0" y="217"/>
                </a:lnTo>
                <a:close/>
              </a:path>
            </a:pathLst>
          </a:custGeom>
          <a:solidFill>
            <a:srgbClr val="444444"/>
          </a:solidFill>
          <a:ln w="12700">
            <a:solidFill>
              <a:srgbClr val="44444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47" name="Freeform 7"/>
          <p:cNvSpPr>
            <a:spLocks noChangeArrowheads="1"/>
          </p:cNvSpPr>
          <p:nvPr/>
        </p:nvSpPr>
        <p:spPr bwMode="auto">
          <a:xfrm>
            <a:off x="887413" y="1085850"/>
            <a:ext cx="265112" cy="288925"/>
          </a:xfrm>
          <a:custGeom>
            <a:avLst/>
            <a:gdLst>
              <a:gd name="T0" fmla="*/ 0 w 167"/>
              <a:gd name="T1" fmla="*/ 0 h 182"/>
              <a:gd name="T2" fmla="*/ 167 w 167"/>
              <a:gd name="T3" fmla="*/ 13 h 182"/>
              <a:gd name="T4" fmla="*/ 166 w 167"/>
              <a:gd name="T5" fmla="*/ 182 h 182"/>
              <a:gd name="T6" fmla="*/ 0 w 167"/>
              <a:gd name="T7" fmla="*/ 164 h 182"/>
            </a:gdLst>
            <a:ahLst/>
            <a:cxnLst>
              <a:cxn ang="0">
                <a:pos x="T0" y="T1"/>
              </a:cxn>
              <a:cxn ang="0">
                <a:pos x="T2" y="T3"/>
              </a:cxn>
              <a:cxn ang="0">
                <a:pos x="T4" y="T5"/>
              </a:cxn>
              <a:cxn ang="0">
                <a:pos x="T6" y="T7"/>
              </a:cxn>
            </a:cxnLst>
            <a:rect l="0" t="0" r="r" b="b"/>
            <a:pathLst>
              <a:path w="167" h="182">
                <a:moveTo>
                  <a:pt x="0" y="0"/>
                </a:moveTo>
                <a:lnTo>
                  <a:pt x="167" y="13"/>
                </a:lnTo>
                <a:lnTo>
                  <a:pt x="166" y="182"/>
                </a:lnTo>
                <a:lnTo>
                  <a:pt x="0" y="164"/>
                </a:lnTo>
                <a:close/>
              </a:path>
            </a:pathLst>
          </a:custGeom>
          <a:gradFill rotWithShape="0">
            <a:gsLst>
              <a:gs pos="0">
                <a:srgbClr val="F0F0F0"/>
              </a:gs>
              <a:gs pos="100000">
                <a:srgbClr val="444444"/>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48" name="Freeform 8"/>
          <p:cNvSpPr>
            <a:spLocks noChangeArrowheads="1"/>
          </p:cNvSpPr>
          <p:nvPr/>
        </p:nvSpPr>
        <p:spPr bwMode="auto">
          <a:xfrm>
            <a:off x="855663" y="947738"/>
            <a:ext cx="482600" cy="117475"/>
          </a:xfrm>
          <a:custGeom>
            <a:avLst/>
            <a:gdLst>
              <a:gd name="T0" fmla="*/ 213 w 304"/>
              <a:gd name="T1" fmla="*/ 74 h 74"/>
              <a:gd name="T2" fmla="*/ 304 w 304"/>
              <a:gd name="T3" fmla="*/ 10 h 74"/>
              <a:gd name="T4" fmla="*/ 117 w 304"/>
              <a:gd name="T5" fmla="*/ 0 h 74"/>
              <a:gd name="T6" fmla="*/ 0 w 304"/>
              <a:gd name="T7" fmla="*/ 59 h 74"/>
            </a:gdLst>
            <a:ahLst/>
            <a:cxnLst>
              <a:cxn ang="0">
                <a:pos x="T0" y="T1"/>
              </a:cxn>
              <a:cxn ang="0">
                <a:pos x="T2" y="T3"/>
              </a:cxn>
              <a:cxn ang="0">
                <a:pos x="T4" y="T5"/>
              </a:cxn>
              <a:cxn ang="0">
                <a:pos x="T6" y="T7"/>
              </a:cxn>
            </a:cxnLst>
            <a:rect l="0" t="0" r="r" b="b"/>
            <a:pathLst>
              <a:path w="304" h="74">
                <a:moveTo>
                  <a:pt x="213" y="74"/>
                </a:moveTo>
                <a:lnTo>
                  <a:pt x="304" y="10"/>
                </a:lnTo>
                <a:lnTo>
                  <a:pt x="117" y="0"/>
                </a:lnTo>
                <a:lnTo>
                  <a:pt x="0" y="59"/>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49" name="Text Box 9"/>
          <p:cNvSpPr txBox="1">
            <a:spLocks noChangeArrowheads="1"/>
          </p:cNvSpPr>
          <p:nvPr/>
        </p:nvSpPr>
        <p:spPr bwMode="auto">
          <a:xfrm>
            <a:off x="927100" y="1073150"/>
            <a:ext cx="184150"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44444"/>
                </a:solidFill>
              </a:rPr>
              <a:t>T</a:t>
            </a:r>
          </a:p>
        </p:txBody>
      </p:sp>
      <p:sp>
        <p:nvSpPr>
          <p:cNvPr id="10250" name="Freeform 10"/>
          <p:cNvSpPr>
            <a:spLocks noChangeArrowheads="1"/>
          </p:cNvSpPr>
          <p:nvPr/>
        </p:nvSpPr>
        <p:spPr bwMode="auto">
          <a:xfrm>
            <a:off x="1268413" y="971550"/>
            <a:ext cx="469900" cy="133350"/>
          </a:xfrm>
          <a:custGeom>
            <a:avLst/>
            <a:gdLst>
              <a:gd name="T0" fmla="*/ 182 w 296"/>
              <a:gd name="T1" fmla="*/ 84 h 84"/>
              <a:gd name="T2" fmla="*/ 296 w 296"/>
              <a:gd name="T3" fmla="*/ 24 h 84"/>
              <a:gd name="T4" fmla="*/ 118 w 296"/>
              <a:gd name="T5" fmla="*/ 0 h 84"/>
              <a:gd name="T6" fmla="*/ 0 w 296"/>
              <a:gd name="T7" fmla="*/ 54 h 84"/>
            </a:gdLst>
            <a:ahLst/>
            <a:cxnLst>
              <a:cxn ang="0">
                <a:pos x="T0" y="T1"/>
              </a:cxn>
              <a:cxn ang="0">
                <a:pos x="T2" y="T3"/>
              </a:cxn>
              <a:cxn ang="0">
                <a:pos x="T4" y="T5"/>
              </a:cxn>
              <a:cxn ang="0">
                <a:pos x="T6" y="T7"/>
              </a:cxn>
            </a:cxnLst>
            <a:rect l="0" t="0" r="r" b="b"/>
            <a:pathLst>
              <a:path w="296" h="84">
                <a:moveTo>
                  <a:pt x="182" y="84"/>
                </a:moveTo>
                <a:lnTo>
                  <a:pt x="296" y="24"/>
                </a:lnTo>
                <a:lnTo>
                  <a:pt x="118" y="0"/>
                </a:lnTo>
                <a:lnTo>
                  <a:pt x="0" y="5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51" name="Freeform 11"/>
          <p:cNvSpPr>
            <a:spLocks noChangeArrowheads="1"/>
          </p:cNvSpPr>
          <p:nvPr/>
        </p:nvSpPr>
        <p:spPr bwMode="auto">
          <a:xfrm>
            <a:off x="1539875" y="1012825"/>
            <a:ext cx="195263" cy="423863"/>
          </a:xfrm>
          <a:custGeom>
            <a:avLst/>
            <a:gdLst>
              <a:gd name="T0" fmla="*/ 0 w 123"/>
              <a:gd name="T1" fmla="*/ 267 h 267"/>
              <a:gd name="T2" fmla="*/ 110 w 123"/>
              <a:gd name="T3" fmla="*/ 209 h 267"/>
              <a:gd name="T4" fmla="*/ 123 w 123"/>
              <a:gd name="T5" fmla="*/ 0 h 267"/>
              <a:gd name="T6" fmla="*/ 6 w 123"/>
              <a:gd name="T7" fmla="*/ 55 h 267"/>
            </a:gdLst>
            <a:ahLst/>
            <a:cxnLst>
              <a:cxn ang="0">
                <a:pos x="T0" y="T1"/>
              </a:cxn>
              <a:cxn ang="0">
                <a:pos x="T2" y="T3"/>
              </a:cxn>
              <a:cxn ang="0">
                <a:pos x="T4" y="T5"/>
              </a:cxn>
              <a:cxn ang="0">
                <a:pos x="T6" y="T7"/>
              </a:cxn>
            </a:cxnLst>
            <a:rect l="0" t="0" r="r" b="b"/>
            <a:pathLst>
              <a:path w="123" h="267">
                <a:moveTo>
                  <a:pt x="0" y="267"/>
                </a:moveTo>
                <a:lnTo>
                  <a:pt x="110" y="209"/>
                </a:lnTo>
                <a:lnTo>
                  <a:pt x="123" y="0"/>
                </a:lnTo>
                <a:lnTo>
                  <a:pt x="6" y="55"/>
                </a:lnTo>
                <a:close/>
              </a:path>
            </a:pathLst>
          </a:custGeom>
          <a:gradFill rotWithShape="0">
            <a:gsLst>
              <a:gs pos="0">
                <a:srgbClr val="C0C0C0"/>
              </a:gs>
              <a:gs pos="100000">
                <a:srgbClr val="737373"/>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52" name="Freeform 12"/>
          <p:cNvSpPr>
            <a:spLocks noChangeArrowheads="1"/>
          </p:cNvSpPr>
          <p:nvPr/>
        </p:nvSpPr>
        <p:spPr bwMode="auto">
          <a:xfrm>
            <a:off x="1258888" y="1057275"/>
            <a:ext cx="292100" cy="381000"/>
          </a:xfrm>
          <a:custGeom>
            <a:avLst/>
            <a:gdLst>
              <a:gd name="T0" fmla="*/ 6 w 184"/>
              <a:gd name="T1" fmla="*/ 0 h 240"/>
              <a:gd name="T2" fmla="*/ 184 w 184"/>
              <a:gd name="T3" fmla="*/ 28 h 240"/>
              <a:gd name="T4" fmla="*/ 177 w 184"/>
              <a:gd name="T5" fmla="*/ 240 h 240"/>
              <a:gd name="T6" fmla="*/ 0 w 184"/>
              <a:gd name="T7" fmla="*/ 205 h 240"/>
            </a:gdLst>
            <a:ahLst/>
            <a:cxnLst>
              <a:cxn ang="0">
                <a:pos x="T0" y="T1"/>
              </a:cxn>
              <a:cxn ang="0">
                <a:pos x="T2" y="T3"/>
              </a:cxn>
              <a:cxn ang="0">
                <a:pos x="T4" y="T5"/>
              </a:cxn>
              <a:cxn ang="0">
                <a:pos x="T6" y="T7"/>
              </a:cxn>
            </a:cxnLst>
            <a:rect l="0" t="0" r="r" b="b"/>
            <a:pathLst>
              <a:path w="184" h="240">
                <a:moveTo>
                  <a:pt x="6" y="0"/>
                </a:moveTo>
                <a:lnTo>
                  <a:pt x="184" y="28"/>
                </a:lnTo>
                <a:lnTo>
                  <a:pt x="177" y="240"/>
                </a:lnTo>
                <a:lnTo>
                  <a:pt x="0" y="205"/>
                </a:lnTo>
                <a:close/>
              </a:path>
            </a:pathLst>
          </a:custGeom>
          <a:solidFill>
            <a:srgbClr val="B4B4B4"/>
          </a:soli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53" name="Freeform 13"/>
          <p:cNvSpPr>
            <a:spLocks noChangeArrowheads="1"/>
          </p:cNvSpPr>
          <p:nvPr/>
        </p:nvSpPr>
        <p:spPr bwMode="auto">
          <a:xfrm>
            <a:off x="1296988" y="1103313"/>
            <a:ext cx="212725" cy="292100"/>
          </a:xfrm>
          <a:custGeom>
            <a:avLst/>
            <a:gdLst>
              <a:gd name="T0" fmla="*/ 7 w 134"/>
              <a:gd name="T1" fmla="*/ 0 h 184"/>
              <a:gd name="T2" fmla="*/ 134 w 134"/>
              <a:gd name="T3" fmla="*/ 23 h 184"/>
              <a:gd name="T4" fmla="*/ 129 w 134"/>
              <a:gd name="T5" fmla="*/ 184 h 184"/>
              <a:gd name="T6" fmla="*/ 0 w 134"/>
              <a:gd name="T7" fmla="*/ 156 h 184"/>
            </a:gdLst>
            <a:ahLst/>
            <a:cxnLst>
              <a:cxn ang="0">
                <a:pos x="T0" y="T1"/>
              </a:cxn>
              <a:cxn ang="0">
                <a:pos x="T2" y="T3"/>
              </a:cxn>
              <a:cxn ang="0">
                <a:pos x="T4" y="T5"/>
              </a:cxn>
              <a:cxn ang="0">
                <a:pos x="T6" y="T7"/>
              </a:cxn>
            </a:cxnLst>
            <a:rect l="0" t="0" r="r" b="b"/>
            <a:pathLst>
              <a:path w="134" h="184">
                <a:moveTo>
                  <a:pt x="7" y="0"/>
                </a:moveTo>
                <a:lnTo>
                  <a:pt x="134" y="23"/>
                </a:lnTo>
                <a:lnTo>
                  <a:pt x="129" y="184"/>
                </a:lnTo>
                <a:lnTo>
                  <a:pt x="0" y="156"/>
                </a:lnTo>
                <a:close/>
              </a:path>
            </a:pathLst>
          </a:custGeom>
          <a:gradFill rotWithShape="0">
            <a:gsLst>
              <a:gs pos="0">
                <a:srgbClr val="B4B4B4"/>
              </a:gs>
              <a:gs pos="100000">
                <a:srgbClr val="F0F0F0"/>
              </a:gs>
            </a:gsLst>
            <a:path path="rect">
              <a:fillToRect t="100000" r="100000"/>
            </a:path>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54" name="Text Box 14"/>
          <p:cNvSpPr txBox="1">
            <a:spLocks noChangeArrowheads="1"/>
          </p:cNvSpPr>
          <p:nvPr/>
        </p:nvSpPr>
        <p:spPr bwMode="auto">
          <a:xfrm>
            <a:off x="1298575" y="1082675"/>
            <a:ext cx="200025" cy="30956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B4B4B4"/>
                </a:solidFill>
              </a:rPr>
              <a:t>C</a:t>
            </a:r>
          </a:p>
        </p:txBody>
      </p:sp>
      <p:sp>
        <p:nvSpPr>
          <p:cNvPr id="10255" name="Freeform 15"/>
          <p:cNvSpPr>
            <a:spLocks noChangeArrowheads="1"/>
          </p:cNvSpPr>
          <p:nvPr/>
        </p:nvSpPr>
        <p:spPr bwMode="auto">
          <a:xfrm>
            <a:off x="2101850" y="1049338"/>
            <a:ext cx="550863" cy="142875"/>
          </a:xfrm>
          <a:custGeom>
            <a:avLst/>
            <a:gdLst>
              <a:gd name="T0" fmla="*/ 213 w 347"/>
              <a:gd name="T1" fmla="*/ 90 h 90"/>
              <a:gd name="T2" fmla="*/ 347 w 347"/>
              <a:gd name="T3" fmla="*/ 25 h 90"/>
              <a:gd name="T4" fmla="*/ 140 w 347"/>
              <a:gd name="T5" fmla="*/ 0 h 90"/>
              <a:gd name="T6" fmla="*/ 0 w 347"/>
              <a:gd name="T7" fmla="*/ 58 h 90"/>
            </a:gdLst>
            <a:ahLst/>
            <a:cxnLst>
              <a:cxn ang="0">
                <a:pos x="T0" y="T1"/>
              </a:cxn>
              <a:cxn ang="0">
                <a:pos x="T2" y="T3"/>
              </a:cxn>
              <a:cxn ang="0">
                <a:pos x="T4" y="T5"/>
              </a:cxn>
              <a:cxn ang="0">
                <a:pos x="T6" y="T7"/>
              </a:cxn>
            </a:cxnLst>
            <a:rect l="0" t="0" r="r" b="b"/>
            <a:pathLst>
              <a:path w="347" h="90">
                <a:moveTo>
                  <a:pt x="213" y="90"/>
                </a:moveTo>
                <a:lnTo>
                  <a:pt x="347" y="25"/>
                </a:lnTo>
                <a:lnTo>
                  <a:pt x="140" y="0"/>
                </a:lnTo>
                <a:lnTo>
                  <a:pt x="0" y="58"/>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56" name="Freeform 16"/>
          <p:cNvSpPr>
            <a:spLocks noChangeArrowheads="1"/>
          </p:cNvSpPr>
          <p:nvPr/>
        </p:nvSpPr>
        <p:spPr bwMode="auto">
          <a:xfrm>
            <a:off x="2435225" y="1087438"/>
            <a:ext cx="217488" cy="454025"/>
          </a:xfrm>
          <a:custGeom>
            <a:avLst/>
            <a:gdLst>
              <a:gd name="T0" fmla="*/ 7 w 137"/>
              <a:gd name="T1" fmla="*/ 286 h 286"/>
              <a:gd name="T2" fmla="*/ 137 w 137"/>
              <a:gd name="T3" fmla="*/ 189 h 286"/>
              <a:gd name="T4" fmla="*/ 136 w 137"/>
              <a:gd name="T5" fmla="*/ 0 h 286"/>
              <a:gd name="T6" fmla="*/ 0 w 137"/>
              <a:gd name="T7" fmla="*/ 66 h 286"/>
            </a:gdLst>
            <a:ahLst/>
            <a:cxnLst>
              <a:cxn ang="0">
                <a:pos x="T0" y="T1"/>
              </a:cxn>
              <a:cxn ang="0">
                <a:pos x="T2" y="T3"/>
              </a:cxn>
              <a:cxn ang="0">
                <a:pos x="T4" y="T5"/>
              </a:cxn>
              <a:cxn ang="0">
                <a:pos x="T6" y="T7"/>
              </a:cxn>
            </a:cxnLst>
            <a:rect l="0" t="0" r="r" b="b"/>
            <a:pathLst>
              <a:path w="137" h="286">
                <a:moveTo>
                  <a:pt x="7" y="286"/>
                </a:moveTo>
                <a:lnTo>
                  <a:pt x="137" y="189"/>
                </a:lnTo>
                <a:lnTo>
                  <a:pt x="136" y="0"/>
                </a:lnTo>
                <a:lnTo>
                  <a:pt x="0" y="66"/>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57" name="Freeform 17"/>
          <p:cNvSpPr>
            <a:spLocks noChangeArrowheads="1"/>
          </p:cNvSpPr>
          <p:nvPr/>
        </p:nvSpPr>
        <p:spPr bwMode="auto">
          <a:xfrm>
            <a:off x="2098675" y="1143000"/>
            <a:ext cx="338138" cy="422275"/>
          </a:xfrm>
          <a:custGeom>
            <a:avLst/>
            <a:gdLst>
              <a:gd name="T0" fmla="*/ 0 w 213"/>
              <a:gd name="T1" fmla="*/ 0 h 266"/>
              <a:gd name="T2" fmla="*/ 213 w 213"/>
              <a:gd name="T3" fmla="*/ 32 h 266"/>
              <a:gd name="T4" fmla="*/ 213 w 213"/>
              <a:gd name="T5" fmla="*/ 266 h 266"/>
              <a:gd name="T6" fmla="*/ 0 w 213"/>
              <a:gd name="T7" fmla="*/ 228 h 266"/>
            </a:gdLst>
            <a:ahLst/>
            <a:cxnLst>
              <a:cxn ang="0">
                <a:pos x="T0" y="T1"/>
              </a:cxn>
              <a:cxn ang="0">
                <a:pos x="T2" y="T3"/>
              </a:cxn>
              <a:cxn ang="0">
                <a:pos x="T4" y="T5"/>
              </a:cxn>
              <a:cxn ang="0">
                <a:pos x="T6" y="T7"/>
              </a:cxn>
            </a:cxnLst>
            <a:rect l="0" t="0" r="r" b="b"/>
            <a:pathLst>
              <a:path w="213" h="266">
                <a:moveTo>
                  <a:pt x="0" y="0"/>
                </a:moveTo>
                <a:lnTo>
                  <a:pt x="213" y="32"/>
                </a:lnTo>
                <a:lnTo>
                  <a:pt x="213" y="266"/>
                </a:lnTo>
                <a:lnTo>
                  <a:pt x="0" y="228"/>
                </a:lnTo>
                <a:close/>
              </a:path>
            </a:pathLst>
          </a:custGeom>
          <a:solidFill>
            <a:srgbClr val="737373"/>
          </a:solidFill>
          <a:ln w="12700">
            <a:solidFill>
              <a:srgbClr val="737373"/>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58" name="Freeform 18"/>
          <p:cNvSpPr>
            <a:spLocks noChangeArrowheads="1"/>
          </p:cNvSpPr>
          <p:nvPr/>
        </p:nvSpPr>
        <p:spPr bwMode="auto">
          <a:xfrm>
            <a:off x="2138363" y="1196975"/>
            <a:ext cx="249237" cy="311150"/>
          </a:xfrm>
          <a:custGeom>
            <a:avLst/>
            <a:gdLst>
              <a:gd name="T0" fmla="*/ 0 w 157"/>
              <a:gd name="T1" fmla="*/ 0 h 196"/>
              <a:gd name="T2" fmla="*/ 156 w 157"/>
              <a:gd name="T3" fmla="*/ 23 h 196"/>
              <a:gd name="T4" fmla="*/ 157 w 157"/>
              <a:gd name="T5" fmla="*/ 196 h 196"/>
              <a:gd name="T6" fmla="*/ 1 w 157"/>
              <a:gd name="T7" fmla="*/ 167 h 196"/>
            </a:gdLst>
            <a:ahLst/>
            <a:cxnLst>
              <a:cxn ang="0">
                <a:pos x="T0" y="T1"/>
              </a:cxn>
              <a:cxn ang="0">
                <a:pos x="T2" y="T3"/>
              </a:cxn>
              <a:cxn ang="0">
                <a:pos x="T4" y="T5"/>
              </a:cxn>
              <a:cxn ang="0">
                <a:pos x="T6" y="T7"/>
              </a:cxn>
            </a:cxnLst>
            <a:rect l="0" t="0" r="r" b="b"/>
            <a:pathLst>
              <a:path w="157" h="196">
                <a:moveTo>
                  <a:pt x="0" y="0"/>
                </a:moveTo>
                <a:lnTo>
                  <a:pt x="156" y="23"/>
                </a:lnTo>
                <a:lnTo>
                  <a:pt x="157" y="196"/>
                </a:lnTo>
                <a:lnTo>
                  <a:pt x="1" y="167"/>
                </a:lnTo>
                <a:close/>
              </a:path>
            </a:pathLst>
          </a:custGeom>
          <a:gradFill rotWithShape="0">
            <a:gsLst>
              <a:gs pos="0">
                <a:srgbClr val="B4B4B4"/>
              </a:gs>
              <a:gs pos="100000">
                <a:srgbClr val="DCDCDC"/>
              </a:gs>
            </a:gsLst>
            <a:lin ang="54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59" name="Text Box 19"/>
          <p:cNvSpPr txBox="1">
            <a:spLocks noChangeArrowheads="1"/>
          </p:cNvSpPr>
          <p:nvPr/>
        </p:nvSpPr>
        <p:spPr bwMode="auto">
          <a:xfrm>
            <a:off x="2214563" y="1195388"/>
            <a:ext cx="106362" cy="30956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808080"/>
                </a:solidFill>
              </a:rPr>
              <a:t>I</a:t>
            </a:r>
          </a:p>
        </p:txBody>
      </p:sp>
      <p:sp>
        <p:nvSpPr>
          <p:cNvPr id="10260" name="Freeform 20"/>
          <p:cNvSpPr>
            <a:spLocks noChangeArrowheads="1"/>
          </p:cNvSpPr>
          <p:nvPr/>
        </p:nvSpPr>
        <p:spPr bwMode="auto">
          <a:xfrm>
            <a:off x="2387600" y="1143000"/>
            <a:ext cx="563563" cy="179388"/>
          </a:xfrm>
          <a:custGeom>
            <a:avLst/>
            <a:gdLst>
              <a:gd name="T0" fmla="*/ 220 w 355"/>
              <a:gd name="T1" fmla="*/ 113 h 113"/>
              <a:gd name="T2" fmla="*/ 355 w 355"/>
              <a:gd name="T3" fmla="*/ 37 h 113"/>
              <a:gd name="T4" fmla="*/ 135 w 355"/>
              <a:gd name="T5" fmla="*/ 0 h 113"/>
              <a:gd name="T6" fmla="*/ 0 w 355"/>
              <a:gd name="T7" fmla="*/ 64 h 113"/>
            </a:gdLst>
            <a:ahLst/>
            <a:cxnLst>
              <a:cxn ang="0">
                <a:pos x="T0" y="T1"/>
              </a:cxn>
              <a:cxn ang="0">
                <a:pos x="T2" y="T3"/>
              </a:cxn>
              <a:cxn ang="0">
                <a:pos x="T4" y="T5"/>
              </a:cxn>
              <a:cxn ang="0">
                <a:pos x="T6" y="T7"/>
              </a:cxn>
            </a:cxnLst>
            <a:rect l="0" t="0" r="r" b="b"/>
            <a:pathLst>
              <a:path w="355" h="113">
                <a:moveTo>
                  <a:pt x="220" y="113"/>
                </a:moveTo>
                <a:lnTo>
                  <a:pt x="355" y="37"/>
                </a:lnTo>
                <a:lnTo>
                  <a:pt x="135" y="0"/>
                </a:lnTo>
                <a:lnTo>
                  <a:pt x="0" y="6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61" name="Freeform 21"/>
          <p:cNvSpPr>
            <a:spLocks noChangeArrowheads="1"/>
          </p:cNvSpPr>
          <p:nvPr/>
        </p:nvSpPr>
        <p:spPr bwMode="auto">
          <a:xfrm>
            <a:off x="2735263" y="1200150"/>
            <a:ext cx="223837" cy="501650"/>
          </a:xfrm>
          <a:custGeom>
            <a:avLst/>
            <a:gdLst>
              <a:gd name="T0" fmla="*/ 2 w 141"/>
              <a:gd name="T1" fmla="*/ 316 h 316"/>
              <a:gd name="T2" fmla="*/ 141 w 141"/>
              <a:gd name="T3" fmla="*/ 237 h 316"/>
              <a:gd name="T4" fmla="*/ 136 w 141"/>
              <a:gd name="T5" fmla="*/ 0 h 316"/>
              <a:gd name="T6" fmla="*/ 0 w 141"/>
              <a:gd name="T7" fmla="*/ 78 h 316"/>
            </a:gdLst>
            <a:ahLst/>
            <a:cxnLst>
              <a:cxn ang="0">
                <a:pos x="T0" y="T1"/>
              </a:cxn>
              <a:cxn ang="0">
                <a:pos x="T2" y="T3"/>
              </a:cxn>
              <a:cxn ang="0">
                <a:pos x="T4" y="T5"/>
              </a:cxn>
              <a:cxn ang="0">
                <a:pos x="T6" y="T7"/>
              </a:cxn>
            </a:cxnLst>
            <a:rect l="0" t="0" r="r" b="b"/>
            <a:pathLst>
              <a:path w="141" h="316">
                <a:moveTo>
                  <a:pt x="2" y="316"/>
                </a:moveTo>
                <a:lnTo>
                  <a:pt x="141" y="237"/>
                </a:lnTo>
                <a:lnTo>
                  <a:pt x="136" y="0"/>
                </a:lnTo>
                <a:lnTo>
                  <a:pt x="0" y="78"/>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62" name="Freeform 22"/>
          <p:cNvSpPr>
            <a:spLocks noChangeArrowheads="1"/>
          </p:cNvSpPr>
          <p:nvPr/>
        </p:nvSpPr>
        <p:spPr bwMode="auto">
          <a:xfrm>
            <a:off x="2387600" y="1249363"/>
            <a:ext cx="347663" cy="454025"/>
          </a:xfrm>
          <a:custGeom>
            <a:avLst/>
            <a:gdLst>
              <a:gd name="T0" fmla="*/ 0 w 219"/>
              <a:gd name="T1" fmla="*/ 0 h 286"/>
              <a:gd name="T2" fmla="*/ 218 w 219"/>
              <a:gd name="T3" fmla="*/ 45 h 286"/>
              <a:gd name="T4" fmla="*/ 219 w 219"/>
              <a:gd name="T5" fmla="*/ 286 h 286"/>
              <a:gd name="T6" fmla="*/ 2 w 219"/>
              <a:gd name="T7" fmla="*/ 236 h 286"/>
            </a:gdLst>
            <a:ahLst/>
            <a:cxnLst>
              <a:cxn ang="0">
                <a:pos x="T0" y="T1"/>
              </a:cxn>
              <a:cxn ang="0">
                <a:pos x="T2" y="T3"/>
              </a:cxn>
              <a:cxn ang="0">
                <a:pos x="T4" y="T5"/>
              </a:cxn>
              <a:cxn ang="0">
                <a:pos x="T6" y="T7"/>
              </a:cxn>
            </a:cxnLst>
            <a:rect l="0" t="0" r="r" b="b"/>
            <a:pathLst>
              <a:path w="219" h="286">
                <a:moveTo>
                  <a:pt x="0" y="0"/>
                </a:moveTo>
                <a:lnTo>
                  <a:pt x="218" y="45"/>
                </a:lnTo>
                <a:lnTo>
                  <a:pt x="219" y="286"/>
                </a:lnTo>
                <a:lnTo>
                  <a:pt x="2" y="236"/>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63" name="Freeform 23"/>
          <p:cNvSpPr>
            <a:spLocks noChangeArrowheads="1"/>
          </p:cNvSpPr>
          <p:nvPr/>
        </p:nvSpPr>
        <p:spPr bwMode="auto">
          <a:xfrm>
            <a:off x="2430463" y="1298575"/>
            <a:ext cx="261937" cy="347663"/>
          </a:xfrm>
          <a:custGeom>
            <a:avLst/>
            <a:gdLst>
              <a:gd name="T0" fmla="*/ 0 w 165"/>
              <a:gd name="T1" fmla="*/ 0 h 219"/>
              <a:gd name="T2" fmla="*/ 164 w 165"/>
              <a:gd name="T3" fmla="*/ 37 h 219"/>
              <a:gd name="T4" fmla="*/ 165 w 165"/>
              <a:gd name="T5" fmla="*/ 219 h 219"/>
              <a:gd name="T6" fmla="*/ 1 w 165"/>
              <a:gd name="T7" fmla="*/ 184 h 219"/>
            </a:gdLst>
            <a:ahLst/>
            <a:cxnLst>
              <a:cxn ang="0">
                <a:pos x="T0" y="T1"/>
              </a:cxn>
              <a:cxn ang="0">
                <a:pos x="T2" y="T3"/>
              </a:cxn>
              <a:cxn ang="0">
                <a:pos x="T4" y="T5"/>
              </a:cxn>
              <a:cxn ang="0">
                <a:pos x="T6" y="T7"/>
              </a:cxn>
            </a:cxnLst>
            <a:rect l="0" t="0" r="r" b="b"/>
            <a:pathLst>
              <a:path w="165" h="219">
                <a:moveTo>
                  <a:pt x="0" y="0"/>
                </a:moveTo>
                <a:lnTo>
                  <a:pt x="164" y="37"/>
                </a:lnTo>
                <a:lnTo>
                  <a:pt x="165" y="219"/>
                </a:lnTo>
                <a:lnTo>
                  <a:pt x="1" y="184"/>
                </a:lnTo>
                <a:close/>
              </a:path>
            </a:pathLst>
          </a:custGeom>
          <a:gradFill rotWithShape="0">
            <a:gsLst>
              <a:gs pos="0">
                <a:srgbClr val="F0F0F0"/>
              </a:gs>
              <a:gs pos="100000">
                <a:srgbClr val="919191"/>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64" name="Text Box 24"/>
          <p:cNvSpPr txBox="1">
            <a:spLocks noChangeArrowheads="1"/>
          </p:cNvSpPr>
          <p:nvPr/>
        </p:nvSpPr>
        <p:spPr bwMode="auto">
          <a:xfrm>
            <a:off x="2476500" y="1327150"/>
            <a:ext cx="169863"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919191"/>
                </a:solidFill>
              </a:rPr>
              <a:t>P</a:t>
            </a:r>
          </a:p>
        </p:txBody>
      </p:sp>
      <p:sp>
        <p:nvSpPr>
          <p:cNvPr id="10265" name="Freeform 25"/>
          <p:cNvSpPr>
            <a:spLocks noChangeArrowheads="1"/>
          </p:cNvSpPr>
          <p:nvPr/>
        </p:nvSpPr>
        <p:spPr bwMode="auto">
          <a:xfrm>
            <a:off x="1943100" y="1057275"/>
            <a:ext cx="155575" cy="457200"/>
          </a:xfrm>
          <a:custGeom>
            <a:avLst/>
            <a:gdLst>
              <a:gd name="T0" fmla="*/ 1 w 98"/>
              <a:gd name="T1" fmla="*/ 288 h 288"/>
              <a:gd name="T2" fmla="*/ 93 w 98"/>
              <a:gd name="T3" fmla="*/ 218 h 288"/>
              <a:gd name="T4" fmla="*/ 98 w 98"/>
              <a:gd name="T5" fmla="*/ 0 h 288"/>
              <a:gd name="T6" fmla="*/ 0 w 98"/>
              <a:gd name="T7" fmla="*/ 66 h 288"/>
            </a:gdLst>
            <a:ahLst/>
            <a:cxnLst>
              <a:cxn ang="0">
                <a:pos x="T0" y="T1"/>
              </a:cxn>
              <a:cxn ang="0">
                <a:pos x="T2" y="T3"/>
              </a:cxn>
              <a:cxn ang="0">
                <a:pos x="T4" y="T5"/>
              </a:cxn>
              <a:cxn ang="0">
                <a:pos x="T6" y="T7"/>
              </a:cxn>
            </a:cxnLst>
            <a:rect l="0" t="0" r="r" b="b"/>
            <a:pathLst>
              <a:path w="98" h="288">
                <a:moveTo>
                  <a:pt x="1" y="288"/>
                </a:moveTo>
                <a:lnTo>
                  <a:pt x="93" y="218"/>
                </a:lnTo>
                <a:lnTo>
                  <a:pt x="98" y="0"/>
                </a:lnTo>
                <a:lnTo>
                  <a:pt x="0" y="66"/>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66" name="Freeform 26"/>
          <p:cNvSpPr>
            <a:spLocks noChangeArrowheads="1"/>
          </p:cNvSpPr>
          <p:nvPr/>
        </p:nvSpPr>
        <p:spPr bwMode="auto">
          <a:xfrm>
            <a:off x="1609725" y="1039813"/>
            <a:ext cx="488950" cy="123825"/>
          </a:xfrm>
          <a:custGeom>
            <a:avLst/>
            <a:gdLst>
              <a:gd name="T0" fmla="*/ 213 w 308"/>
              <a:gd name="T1" fmla="*/ 78 h 78"/>
              <a:gd name="T2" fmla="*/ 308 w 308"/>
              <a:gd name="T3" fmla="*/ 10 h 78"/>
              <a:gd name="T4" fmla="*/ 121 w 308"/>
              <a:gd name="T5" fmla="*/ 0 h 78"/>
              <a:gd name="T6" fmla="*/ 0 w 308"/>
              <a:gd name="T7" fmla="*/ 64 h 78"/>
            </a:gdLst>
            <a:ahLst/>
            <a:cxnLst>
              <a:cxn ang="0">
                <a:pos x="T0" y="T1"/>
              </a:cxn>
              <a:cxn ang="0">
                <a:pos x="T2" y="T3"/>
              </a:cxn>
              <a:cxn ang="0">
                <a:pos x="T4" y="T5"/>
              </a:cxn>
              <a:cxn ang="0">
                <a:pos x="T6" y="T7"/>
              </a:cxn>
            </a:cxnLst>
            <a:rect l="0" t="0" r="r" b="b"/>
            <a:pathLst>
              <a:path w="308" h="78">
                <a:moveTo>
                  <a:pt x="213" y="78"/>
                </a:moveTo>
                <a:lnTo>
                  <a:pt x="308" y="10"/>
                </a:lnTo>
                <a:lnTo>
                  <a:pt x="121" y="0"/>
                </a:lnTo>
                <a:lnTo>
                  <a:pt x="0" y="6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67" name="Freeform 27"/>
          <p:cNvSpPr>
            <a:spLocks noChangeArrowheads="1"/>
          </p:cNvSpPr>
          <p:nvPr/>
        </p:nvSpPr>
        <p:spPr bwMode="auto">
          <a:xfrm>
            <a:off x="1612900" y="1139825"/>
            <a:ext cx="334963" cy="373063"/>
          </a:xfrm>
          <a:custGeom>
            <a:avLst/>
            <a:gdLst>
              <a:gd name="T0" fmla="*/ 0 w 211"/>
              <a:gd name="T1" fmla="*/ 0 h 235"/>
              <a:gd name="T2" fmla="*/ 207 w 211"/>
              <a:gd name="T3" fmla="*/ 12 h 235"/>
              <a:gd name="T4" fmla="*/ 211 w 211"/>
              <a:gd name="T5" fmla="*/ 235 h 235"/>
              <a:gd name="T6" fmla="*/ 2 w 211"/>
              <a:gd name="T7" fmla="*/ 214 h 235"/>
            </a:gdLst>
            <a:ahLst/>
            <a:cxnLst>
              <a:cxn ang="0">
                <a:pos x="T0" y="T1"/>
              </a:cxn>
              <a:cxn ang="0">
                <a:pos x="T2" y="T3"/>
              </a:cxn>
              <a:cxn ang="0">
                <a:pos x="T4" y="T5"/>
              </a:cxn>
              <a:cxn ang="0">
                <a:pos x="T6" y="T7"/>
              </a:cxn>
            </a:cxnLst>
            <a:rect l="0" t="0" r="r" b="b"/>
            <a:pathLst>
              <a:path w="211" h="235">
                <a:moveTo>
                  <a:pt x="0" y="0"/>
                </a:moveTo>
                <a:lnTo>
                  <a:pt x="207" y="12"/>
                </a:lnTo>
                <a:lnTo>
                  <a:pt x="211" y="235"/>
                </a:lnTo>
                <a:lnTo>
                  <a:pt x="2" y="214"/>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68" name="Freeform 28"/>
          <p:cNvSpPr>
            <a:spLocks noChangeArrowheads="1"/>
          </p:cNvSpPr>
          <p:nvPr/>
        </p:nvSpPr>
        <p:spPr bwMode="auto">
          <a:xfrm>
            <a:off x="1651000" y="1189038"/>
            <a:ext cx="254000" cy="276225"/>
          </a:xfrm>
          <a:custGeom>
            <a:avLst/>
            <a:gdLst>
              <a:gd name="T0" fmla="*/ 0 w 160"/>
              <a:gd name="T1" fmla="*/ 0 h 174"/>
              <a:gd name="T2" fmla="*/ 157 w 160"/>
              <a:gd name="T3" fmla="*/ 10 h 174"/>
              <a:gd name="T4" fmla="*/ 160 w 160"/>
              <a:gd name="T5" fmla="*/ 174 h 174"/>
              <a:gd name="T6" fmla="*/ 1 w 160"/>
              <a:gd name="T7" fmla="*/ 159 h 174"/>
            </a:gdLst>
            <a:ahLst/>
            <a:cxnLst>
              <a:cxn ang="0">
                <a:pos x="T0" y="T1"/>
              </a:cxn>
              <a:cxn ang="0">
                <a:pos x="T2" y="T3"/>
              </a:cxn>
              <a:cxn ang="0">
                <a:pos x="T4" y="T5"/>
              </a:cxn>
              <a:cxn ang="0">
                <a:pos x="T6" y="T7"/>
              </a:cxn>
            </a:cxnLst>
            <a:rect l="0" t="0" r="r" b="b"/>
            <a:pathLst>
              <a:path w="160" h="174">
                <a:moveTo>
                  <a:pt x="0" y="0"/>
                </a:moveTo>
                <a:lnTo>
                  <a:pt x="157" y="10"/>
                </a:lnTo>
                <a:lnTo>
                  <a:pt x="160" y="174"/>
                </a:lnTo>
                <a:lnTo>
                  <a:pt x="1" y="159"/>
                </a:lnTo>
                <a:close/>
              </a:path>
            </a:pathLst>
          </a:custGeom>
          <a:gradFill rotWithShape="0">
            <a:gsLst>
              <a:gs pos="0">
                <a:srgbClr val="F0F0F0"/>
              </a:gs>
              <a:gs pos="100000">
                <a:srgbClr val="919191"/>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69" name="Text Box 29"/>
          <p:cNvSpPr txBox="1">
            <a:spLocks noChangeArrowheads="1"/>
          </p:cNvSpPr>
          <p:nvPr/>
        </p:nvSpPr>
        <p:spPr bwMode="auto">
          <a:xfrm>
            <a:off x="1971675" y="1139825"/>
            <a:ext cx="76200" cy="3143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44444"/>
                </a:solidFill>
              </a:rPr>
              <a:t>/</a:t>
            </a:r>
          </a:p>
        </p:txBody>
      </p:sp>
      <p:sp>
        <p:nvSpPr>
          <p:cNvPr id="10270" name="Text Box 30"/>
          <p:cNvSpPr txBox="1">
            <a:spLocks noChangeArrowheads="1"/>
          </p:cNvSpPr>
          <p:nvPr/>
        </p:nvSpPr>
        <p:spPr bwMode="auto">
          <a:xfrm>
            <a:off x="1690688" y="1166813"/>
            <a:ext cx="169862" cy="30956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919191"/>
                </a:solidFill>
              </a:rPr>
              <a:t>P</a:t>
            </a:r>
          </a:p>
        </p:txBody>
      </p:sp>
      <p:sp>
        <p:nvSpPr>
          <p:cNvPr id="10271" name="Freeform 31"/>
          <p:cNvSpPr>
            <a:spLocks noChangeArrowheads="1"/>
          </p:cNvSpPr>
          <p:nvPr/>
        </p:nvSpPr>
        <p:spPr bwMode="auto">
          <a:xfrm>
            <a:off x="1131888" y="601663"/>
            <a:ext cx="484187" cy="98425"/>
          </a:xfrm>
          <a:custGeom>
            <a:avLst/>
            <a:gdLst>
              <a:gd name="T0" fmla="*/ 220 w 305"/>
              <a:gd name="T1" fmla="*/ 62 h 62"/>
              <a:gd name="T2" fmla="*/ 305 w 305"/>
              <a:gd name="T3" fmla="*/ 6 h 62"/>
              <a:gd name="T4" fmla="*/ 102 w 305"/>
              <a:gd name="T5" fmla="*/ 0 h 62"/>
              <a:gd name="T6" fmla="*/ 0 w 305"/>
              <a:gd name="T7" fmla="*/ 50 h 62"/>
            </a:gdLst>
            <a:ahLst/>
            <a:cxnLst>
              <a:cxn ang="0">
                <a:pos x="T0" y="T1"/>
              </a:cxn>
              <a:cxn ang="0">
                <a:pos x="T2" y="T3"/>
              </a:cxn>
              <a:cxn ang="0">
                <a:pos x="T4" y="T5"/>
              </a:cxn>
              <a:cxn ang="0">
                <a:pos x="T6" y="T7"/>
              </a:cxn>
            </a:cxnLst>
            <a:rect l="0" t="0" r="r" b="b"/>
            <a:pathLst>
              <a:path w="305" h="62">
                <a:moveTo>
                  <a:pt x="220" y="62"/>
                </a:moveTo>
                <a:lnTo>
                  <a:pt x="305" y="6"/>
                </a:lnTo>
                <a:lnTo>
                  <a:pt x="102" y="0"/>
                </a:lnTo>
                <a:lnTo>
                  <a:pt x="0" y="50"/>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72" name="Freeform 32"/>
          <p:cNvSpPr>
            <a:spLocks noChangeArrowheads="1"/>
          </p:cNvSpPr>
          <p:nvPr/>
        </p:nvSpPr>
        <p:spPr bwMode="auto">
          <a:xfrm>
            <a:off x="1455738" y="615950"/>
            <a:ext cx="158750" cy="433388"/>
          </a:xfrm>
          <a:custGeom>
            <a:avLst/>
            <a:gdLst>
              <a:gd name="T0" fmla="*/ 0 w 100"/>
              <a:gd name="T1" fmla="*/ 273 h 273"/>
              <a:gd name="T2" fmla="*/ 92 w 100"/>
              <a:gd name="T3" fmla="*/ 197 h 273"/>
              <a:gd name="T4" fmla="*/ 100 w 100"/>
              <a:gd name="T5" fmla="*/ 0 h 273"/>
              <a:gd name="T6" fmla="*/ 4 w 100"/>
              <a:gd name="T7" fmla="*/ 53 h 273"/>
            </a:gdLst>
            <a:ahLst/>
            <a:cxnLst>
              <a:cxn ang="0">
                <a:pos x="T0" y="T1"/>
              </a:cxn>
              <a:cxn ang="0">
                <a:pos x="T2" y="T3"/>
              </a:cxn>
              <a:cxn ang="0">
                <a:pos x="T4" y="T5"/>
              </a:cxn>
              <a:cxn ang="0">
                <a:pos x="T6" y="T7"/>
              </a:cxn>
            </a:cxnLst>
            <a:rect l="0" t="0" r="r" b="b"/>
            <a:pathLst>
              <a:path w="100" h="273">
                <a:moveTo>
                  <a:pt x="0" y="273"/>
                </a:moveTo>
                <a:lnTo>
                  <a:pt x="92" y="197"/>
                </a:lnTo>
                <a:lnTo>
                  <a:pt x="100" y="0"/>
                </a:lnTo>
                <a:lnTo>
                  <a:pt x="4" y="53"/>
                </a:lnTo>
                <a:close/>
              </a:path>
            </a:pathLst>
          </a:custGeom>
          <a:gradFill rotWithShape="0">
            <a:gsLst>
              <a:gs pos="0">
                <a:srgbClr val="5E5E5E"/>
              </a:gs>
              <a:gs pos="50000">
                <a:srgbClr val="DCDCDC"/>
              </a:gs>
              <a:gs pos="100000">
                <a:srgbClr val="5E5E5E"/>
              </a:gs>
            </a:gsLst>
            <a:lin ang="18900000" scaled="1"/>
          </a:gradFill>
          <a:ln w="12700">
            <a:solidFill>
              <a:srgbClr val="5E5E5E"/>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73" name="Freeform 33"/>
          <p:cNvSpPr>
            <a:spLocks noChangeArrowheads="1"/>
          </p:cNvSpPr>
          <p:nvPr/>
        </p:nvSpPr>
        <p:spPr bwMode="auto">
          <a:xfrm>
            <a:off x="1128713" y="682625"/>
            <a:ext cx="330200" cy="366713"/>
          </a:xfrm>
          <a:custGeom>
            <a:avLst/>
            <a:gdLst>
              <a:gd name="T0" fmla="*/ 0 w 208"/>
              <a:gd name="T1" fmla="*/ 0 h 231"/>
              <a:gd name="T2" fmla="*/ 208 w 208"/>
              <a:gd name="T3" fmla="*/ 8 h 231"/>
              <a:gd name="T4" fmla="*/ 208 w 208"/>
              <a:gd name="T5" fmla="*/ 231 h 231"/>
              <a:gd name="T6" fmla="*/ 0 w 208"/>
              <a:gd name="T7" fmla="*/ 211 h 231"/>
            </a:gdLst>
            <a:ahLst/>
            <a:cxnLst>
              <a:cxn ang="0">
                <a:pos x="T0" y="T1"/>
              </a:cxn>
              <a:cxn ang="0">
                <a:pos x="T2" y="T3"/>
              </a:cxn>
              <a:cxn ang="0">
                <a:pos x="T4" y="T5"/>
              </a:cxn>
              <a:cxn ang="0">
                <a:pos x="T6" y="T7"/>
              </a:cxn>
            </a:cxnLst>
            <a:rect l="0" t="0" r="r" b="b"/>
            <a:pathLst>
              <a:path w="208" h="231">
                <a:moveTo>
                  <a:pt x="0" y="0"/>
                </a:moveTo>
                <a:lnTo>
                  <a:pt x="208" y="8"/>
                </a:lnTo>
                <a:lnTo>
                  <a:pt x="208" y="231"/>
                </a:lnTo>
                <a:lnTo>
                  <a:pt x="0" y="211"/>
                </a:lnTo>
                <a:close/>
              </a:path>
            </a:pathLst>
          </a:custGeom>
          <a:solidFill>
            <a:srgbClr val="444444"/>
          </a:solidFill>
          <a:ln w="12700">
            <a:solidFill>
              <a:srgbClr val="44444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74" name="Freeform 34"/>
          <p:cNvSpPr>
            <a:spLocks noChangeArrowheads="1"/>
          </p:cNvSpPr>
          <p:nvPr/>
        </p:nvSpPr>
        <p:spPr bwMode="auto">
          <a:xfrm>
            <a:off x="1166813" y="725488"/>
            <a:ext cx="255587" cy="279400"/>
          </a:xfrm>
          <a:custGeom>
            <a:avLst/>
            <a:gdLst>
              <a:gd name="T0" fmla="*/ 0 w 161"/>
              <a:gd name="T1" fmla="*/ 0 h 176"/>
              <a:gd name="T2" fmla="*/ 161 w 161"/>
              <a:gd name="T3" fmla="*/ 7 h 176"/>
              <a:gd name="T4" fmla="*/ 161 w 161"/>
              <a:gd name="T5" fmla="*/ 176 h 176"/>
              <a:gd name="T6" fmla="*/ 0 w 161"/>
              <a:gd name="T7" fmla="*/ 161 h 176"/>
            </a:gdLst>
            <a:ahLst/>
            <a:cxnLst>
              <a:cxn ang="0">
                <a:pos x="T0" y="T1"/>
              </a:cxn>
              <a:cxn ang="0">
                <a:pos x="T2" y="T3"/>
              </a:cxn>
              <a:cxn ang="0">
                <a:pos x="T4" y="T5"/>
              </a:cxn>
              <a:cxn ang="0">
                <a:pos x="T6" y="T7"/>
              </a:cxn>
            </a:cxnLst>
            <a:rect l="0" t="0" r="r" b="b"/>
            <a:pathLst>
              <a:path w="161" h="176">
                <a:moveTo>
                  <a:pt x="0" y="0"/>
                </a:moveTo>
                <a:lnTo>
                  <a:pt x="161" y="7"/>
                </a:lnTo>
                <a:lnTo>
                  <a:pt x="161" y="176"/>
                </a:lnTo>
                <a:lnTo>
                  <a:pt x="0" y="161"/>
                </a:lnTo>
                <a:close/>
              </a:path>
            </a:pathLst>
          </a:custGeom>
          <a:gradFill rotWithShape="0">
            <a:gsLst>
              <a:gs pos="0">
                <a:srgbClr val="B4B4B4"/>
              </a:gs>
              <a:gs pos="100000">
                <a:srgbClr val="DCDCDC"/>
              </a:gs>
            </a:gsLst>
            <a:lin ang="27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75" name="Text Box 35"/>
          <p:cNvSpPr txBox="1">
            <a:spLocks noChangeArrowheads="1"/>
          </p:cNvSpPr>
          <p:nvPr/>
        </p:nvSpPr>
        <p:spPr bwMode="auto">
          <a:xfrm>
            <a:off x="1220788" y="709613"/>
            <a:ext cx="107950" cy="31115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44444"/>
                </a:solidFill>
              </a:rPr>
              <a:t>I</a:t>
            </a:r>
          </a:p>
        </p:txBody>
      </p:sp>
      <p:sp>
        <p:nvSpPr>
          <p:cNvPr id="10276" name="Freeform 36"/>
          <p:cNvSpPr>
            <a:spLocks noChangeArrowheads="1"/>
          </p:cNvSpPr>
          <p:nvPr/>
        </p:nvSpPr>
        <p:spPr bwMode="auto">
          <a:xfrm>
            <a:off x="1538288" y="617538"/>
            <a:ext cx="493712" cy="100012"/>
          </a:xfrm>
          <a:custGeom>
            <a:avLst/>
            <a:gdLst>
              <a:gd name="T0" fmla="*/ 219 w 311"/>
              <a:gd name="T1" fmla="*/ 63 h 63"/>
              <a:gd name="T2" fmla="*/ 311 w 311"/>
              <a:gd name="T3" fmla="*/ 5 h 63"/>
              <a:gd name="T4" fmla="*/ 102 w 311"/>
              <a:gd name="T5" fmla="*/ 0 h 63"/>
              <a:gd name="T6" fmla="*/ 0 w 311"/>
              <a:gd name="T7" fmla="*/ 52 h 63"/>
            </a:gdLst>
            <a:ahLst/>
            <a:cxnLst>
              <a:cxn ang="0">
                <a:pos x="T0" y="T1"/>
              </a:cxn>
              <a:cxn ang="0">
                <a:pos x="T2" y="T3"/>
              </a:cxn>
              <a:cxn ang="0">
                <a:pos x="T4" y="T5"/>
              </a:cxn>
              <a:cxn ang="0">
                <a:pos x="T6" y="T7"/>
              </a:cxn>
            </a:cxnLst>
            <a:rect l="0" t="0" r="r" b="b"/>
            <a:pathLst>
              <a:path w="311" h="63">
                <a:moveTo>
                  <a:pt x="219" y="63"/>
                </a:moveTo>
                <a:lnTo>
                  <a:pt x="311" y="5"/>
                </a:lnTo>
                <a:lnTo>
                  <a:pt x="102" y="0"/>
                </a:lnTo>
                <a:lnTo>
                  <a:pt x="0" y="52"/>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77" name="Freeform 37"/>
          <p:cNvSpPr>
            <a:spLocks noChangeArrowheads="1"/>
          </p:cNvSpPr>
          <p:nvPr/>
        </p:nvSpPr>
        <p:spPr bwMode="auto">
          <a:xfrm>
            <a:off x="1873250" y="625475"/>
            <a:ext cx="163513" cy="446088"/>
          </a:xfrm>
          <a:custGeom>
            <a:avLst/>
            <a:gdLst>
              <a:gd name="T0" fmla="*/ 0 w 103"/>
              <a:gd name="T1" fmla="*/ 281 h 281"/>
              <a:gd name="T2" fmla="*/ 91 w 103"/>
              <a:gd name="T3" fmla="*/ 211 h 281"/>
              <a:gd name="T4" fmla="*/ 103 w 103"/>
              <a:gd name="T5" fmla="*/ 0 h 281"/>
              <a:gd name="T6" fmla="*/ 5 w 103"/>
              <a:gd name="T7" fmla="*/ 61 h 281"/>
            </a:gdLst>
            <a:ahLst/>
            <a:cxnLst>
              <a:cxn ang="0">
                <a:pos x="T0" y="T1"/>
              </a:cxn>
              <a:cxn ang="0">
                <a:pos x="T2" y="T3"/>
              </a:cxn>
              <a:cxn ang="0">
                <a:pos x="T4" y="T5"/>
              </a:cxn>
              <a:cxn ang="0">
                <a:pos x="T6" y="T7"/>
              </a:cxn>
            </a:cxnLst>
            <a:rect l="0" t="0" r="r" b="b"/>
            <a:pathLst>
              <a:path w="103" h="281">
                <a:moveTo>
                  <a:pt x="0" y="281"/>
                </a:moveTo>
                <a:lnTo>
                  <a:pt x="91" y="211"/>
                </a:lnTo>
                <a:lnTo>
                  <a:pt x="103" y="0"/>
                </a:lnTo>
                <a:lnTo>
                  <a:pt x="5" y="61"/>
                </a:lnTo>
                <a:close/>
              </a:path>
            </a:pathLst>
          </a:custGeom>
          <a:gradFill rotWithShape="0">
            <a:gsLst>
              <a:gs pos="0">
                <a:srgbClr val="B4B4B4"/>
              </a:gs>
              <a:gs pos="100000">
                <a:srgbClr val="DCDCDC"/>
              </a:gs>
            </a:gsLst>
            <a:lin ang="27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78" name="Freeform 38"/>
          <p:cNvSpPr>
            <a:spLocks noChangeArrowheads="1"/>
          </p:cNvSpPr>
          <p:nvPr/>
        </p:nvSpPr>
        <p:spPr bwMode="auto">
          <a:xfrm>
            <a:off x="1527175" y="700088"/>
            <a:ext cx="354013" cy="374650"/>
          </a:xfrm>
          <a:custGeom>
            <a:avLst/>
            <a:gdLst>
              <a:gd name="T0" fmla="*/ 3 w 223"/>
              <a:gd name="T1" fmla="*/ 0 h 236"/>
              <a:gd name="T2" fmla="*/ 223 w 223"/>
              <a:gd name="T3" fmla="*/ 13 h 236"/>
              <a:gd name="T4" fmla="*/ 219 w 223"/>
              <a:gd name="T5" fmla="*/ 236 h 236"/>
              <a:gd name="T6" fmla="*/ 0 w 223"/>
              <a:gd name="T7" fmla="*/ 221 h 236"/>
            </a:gdLst>
            <a:ahLst/>
            <a:cxnLst>
              <a:cxn ang="0">
                <a:pos x="T0" y="T1"/>
              </a:cxn>
              <a:cxn ang="0">
                <a:pos x="T2" y="T3"/>
              </a:cxn>
              <a:cxn ang="0">
                <a:pos x="T4" y="T5"/>
              </a:cxn>
              <a:cxn ang="0">
                <a:pos x="T6" y="T7"/>
              </a:cxn>
            </a:cxnLst>
            <a:rect l="0" t="0" r="r" b="b"/>
            <a:pathLst>
              <a:path w="223" h="236">
                <a:moveTo>
                  <a:pt x="3" y="0"/>
                </a:moveTo>
                <a:lnTo>
                  <a:pt x="223" y="13"/>
                </a:lnTo>
                <a:lnTo>
                  <a:pt x="219" y="236"/>
                </a:lnTo>
                <a:lnTo>
                  <a:pt x="0" y="221"/>
                </a:lnTo>
                <a:close/>
              </a:path>
            </a:pathLst>
          </a:custGeom>
          <a:solidFill>
            <a:srgbClr val="737373"/>
          </a:solidFill>
          <a:ln w="12700">
            <a:solidFill>
              <a:srgbClr val="737373"/>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79" name="Freeform 39"/>
          <p:cNvSpPr>
            <a:spLocks noChangeArrowheads="1"/>
          </p:cNvSpPr>
          <p:nvPr/>
        </p:nvSpPr>
        <p:spPr bwMode="auto">
          <a:xfrm>
            <a:off x="1568450" y="741363"/>
            <a:ext cx="271463" cy="292100"/>
          </a:xfrm>
          <a:custGeom>
            <a:avLst/>
            <a:gdLst>
              <a:gd name="T0" fmla="*/ 3 w 171"/>
              <a:gd name="T1" fmla="*/ 0 h 184"/>
              <a:gd name="T2" fmla="*/ 171 w 171"/>
              <a:gd name="T3" fmla="*/ 9 h 184"/>
              <a:gd name="T4" fmla="*/ 167 w 171"/>
              <a:gd name="T5" fmla="*/ 184 h 184"/>
              <a:gd name="T6" fmla="*/ 0 w 171"/>
              <a:gd name="T7" fmla="*/ 173 h 184"/>
            </a:gdLst>
            <a:ahLst/>
            <a:cxnLst>
              <a:cxn ang="0">
                <a:pos x="T0" y="T1"/>
              </a:cxn>
              <a:cxn ang="0">
                <a:pos x="T2" y="T3"/>
              </a:cxn>
              <a:cxn ang="0">
                <a:pos x="T4" y="T5"/>
              </a:cxn>
              <a:cxn ang="0">
                <a:pos x="T6" y="T7"/>
              </a:cxn>
            </a:cxnLst>
            <a:rect l="0" t="0" r="r" b="b"/>
            <a:pathLst>
              <a:path w="171" h="184">
                <a:moveTo>
                  <a:pt x="3" y="0"/>
                </a:moveTo>
                <a:lnTo>
                  <a:pt x="171" y="9"/>
                </a:lnTo>
                <a:lnTo>
                  <a:pt x="167" y="184"/>
                </a:lnTo>
                <a:lnTo>
                  <a:pt x="0" y="173"/>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80" name="Text Box 40"/>
          <p:cNvSpPr txBox="1">
            <a:spLocks noChangeArrowheads="1"/>
          </p:cNvSpPr>
          <p:nvPr/>
        </p:nvSpPr>
        <p:spPr bwMode="auto">
          <a:xfrm>
            <a:off x="1609725" y="730250"/>
            <a:ext cx="184150" cy="3143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A0A0A0"/>
                </a:solidFill>
              </a:rPr>
              <a:t>B</a:t>
            </a:r>
          </a:p>
        </p:txBody>
      </p:sp>
      <p:sp>
        <p:nvSpPr>
          <p:cNvPr id="10281" name="Freeform 41"/>
          <p:cNvSpPr>
            <a:spLocks noChangeArrowheads="1"/>
          </p:cNvSpPr>
          <p:nvPr/>
        </p:nvSpPr>
        <p:spPr bwMode="auto">
          <a:xfrm>
            <a:off x="1938338" y="776288"/>
            <a:ext cx="363537" cy="355600"/>
          </a:xfrm>
          <a:custGeom>
            <a:avLst/>
            <a:gdLst>
              <a:gd name="T0" fmla="*/ 0 w 229"/>
              <a:gd name="T1" fmla="*/ 1 h 224"/>
              <a:gd name="T2" fmla="*/ 226 w 229"/>
              <a:gd name="T3" fmla="*/ 0 h 224"/>
              <a:gd name="T4" fmla="*/ 229 w 229"/>
              <a:gd name="T5" fmla="*/ 224 h 224"/>
              <a:gd name="T6" fmla="*/ 4 w 229"/>
              <a:gd name="T7" fmla="*/ 221 h 224"/>
            </a:gdLst>
            <a:ahLst/>
            <a:cxnLst>
              <a:cxn ang="0">
                <a:pos x="T0" y="T1"/>
              </a:cxn>
              <a:cxn ang="0">
                <a:pos x="T2" y="T3"/>
              </a:cxn>
              <a:cxn ang="0">
                <a:pos x="T4" y="T5"/>
              </a:cxn>
              <a:cxn ang="0">
                <a:pos x="T6" y="T7"/>
              </a:cxn>
            </a:cxnLst>
            <a:rect l="0" t="0" r="r" b="b"/>
            <a:pathLst>
              <a:path w="229" h="224">
                <a:moveTo>
                  <a:pt x="0" y="1"/>
                </a:moveTo>
                <a:lnTo>
                  <a:pt x="226" y="0"/>
                </a:lnTo>
                <a:lnTo>
                  <a:pt x="229" y="224"/>
                </a:lnTo>
                <a:lnTo>
                  <a:pt x="4" y="221"/>
                </a:lnTo>
                <a:close/>
              </a:path>
            </a:pathLst>
          </a:custGeom>
          <a:solidFill>
            <a:srgbClr val="B4B4B4"/>
          </a:soli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82" name="Freeform 42"/>
          <p:cNvSpPr>
            <a:spLocks noChangeArrowheads="1"/>
          </p:cNvSpPr>
          <p:nvPr/>
        </p:nvSpPr>
        <p:spPr bwMode="auto">
          <a:xfrm>
            <a:off x="1984375" y="823913"/>
            <a:ext cx="274638" cy="271462"/>
          </a:xfrm>
          <a:custGeom>
            <a:avLst/>
            <a:gdLst>
              <a:gd name="T0" fmla="*/ 0 w 173"/>
              <a:gd name="T1" fmla="*/ 3 h 171"/>
              <a:gd name="T2" fmla="*/ 172 w 173"/>
              <a:gd name="T3" fmla="*/ 0 h 171"/>
              <a:gd name="T4" fmla="*/ 173 w 173"/>
              <a:gd name="T5" fmla="*/ 171 h 171"/>
              <a:gd name="T6" fmla="*/ 3 w 173"/>
              <a:gd name="T7" fmla="*/ 171 h 171"/>
            </a:gdLst>
            <a:ahLst/>
            <a:cxnLst>
              <a:cxn ang="0">
                <a:pos x="T0" y="T1"/>
              </a:cxn>
              <a:cxn ang="0">
                <a:pos x="T2" y="T3"/>
              </a:cxn>
              <a:cxn ang="0">
                <a:pos x="T4" y="T5"/>
              </a:cxn>
              <a:cxn ang="0">
                <a:pos x="T6" y="T7"/>
              </a:cxn>
            </a:cxnLst>
            <a:rect l="0" t="0" r="r" b="b"/>
            <a:pathLst>
              <a:path w="173" h="171">
                <a:moveTo>
                  <a:pt x="0" y="3"/>
                </a:moveTo>
                <a:lnTo>
                  <a:pt x="172" y="0"/>
                </a:lnTo>
                <a:lnTo>
                  <a:pt x="173" y="171"/>
                </a:lnTo>
                <a:lnTo>
                  <a:pt x="3" y="171"/>
                </a:lnTo>
                <a:close/>
              </a:path>
            </a:pathLst>
          </a:custGeom>
          <a:gradFill rotWithShape="0">
            <a:gsLst>
              <a:gs pos="0">
                <a:srgbClr val="F0F0F0"/>
              </a:gs>
              <a:gs pos="100000">
                <a:srgbClr val="DCDCDC"/>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83" name="Freeform 43"/>
          <p:cNvSpPr>
            <a:spLocks noChangeArrowheads="1"/>
          </p:cNvSpPr>
          <p:nvPr/>
        </p:nvSpPr>
        <p:spPr bwMode="auto">
          <a:xfrm>
            <a:off x="1939925" y="714375"/>
            <a:ext cx="358775" cy="63500"/>
          </a:xfrm>
          <a:custGeom>
            <a:avLst/>
            <a:gdLst>
              <a:gd name="T0" fmla="*/ 226 w 226"/>
              <a:gd name="T1" fmla="*/ 37 h 40"/>
              <a:gd name="T2" fmla="*/ 206 w 226"/>
              <a:gd name="T3" fmla="*/ 0 h 40"/>
              <a:gd name="T4" fmla="*/ 9 w 226"/>
              <a:gd name="T5" fmla="*/ 3 h 40"/>
              <a:gd name="T6" fmla="*/ 0 w 226"/>
              <a:gd name="T7" fmla="*/ 40 h 40"/>
            </a:gdLst>
            <a:ahLst/>
            <a:cxnLst>
              <a:cxn ang="0">
                <a:pos x="T0" y="T1"/>
              </a:cxn>
              <a:cxn ang="0">
                <a:pos x="T2" y="T3"/>
              </a:cxn>
              <a:cxn ang="0">
                <a:pos x="T4" y="T5"/>
              </a:cxn>
              <a:cxn ang="0">
                <a:pos x="T6" y="T7"/>
              </a:cxn>
            </a:cxnLst>
            <a:rect l="0" t="0" r="r" b="b"/>
            <a:pathLst>
              <a:path w="226" h="40">
                <a:moveTo>
                  <a:pt x="226" y="37"/>
                </a:moveTo>
                <a:lnTo>
                  <a:pt x="206" y="0"/>
                </a:lnTo>
                <a:lnTo>
                  <a:pt x="9" y="3"/>
                </a:lnTo>
                <a:lnTo>
                  <a:pt x="0" y="40"/>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84" name="Text Box 44"/>
          <p:cNvSpPr txBox="1">
            <a:spLocks noChangeArrowheads="1"/>
          </p:cNvSpPr>
          <p:nvPr/>
        </p:nvSpPr>
        <p:spPr bwMode="auto">
          <a:xfrm>
            <a:off x="1987550" y="803275"/>
            <a:ext cx="261938" cy="31591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B4B4B4"/>
                </a:solidFill>
              </a:rPr>
              <a:t>M</a:t>
            </a:r>
          </a:p>
        </p:txBody>
      </p:sp>
      <p:sp>
        <p:nvSpPr>
          <p:cNvPr id="10285" name="Text Box 45"/>
          <p:cNvSpPr txBox="1">
            <a:spLocks noChangeArrowheads="1"/>
          </p:cNvSpPr>
          <p:nvPr/>
        </p:nvSpPr>
        <p:spPr bwMode="auto">
          <a:xfrm>
            <a:off x="1395413" y="2154238"/>
            <a:ext cx="4337050" cy="4281487"/>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268288" indent="-74613">
              <a:defRPr sz="2400">
                <a:solidFill>
                  <a:schemeClr val="tx1"/>
                </a:solidFill>
                <a:latin typeface="Times New Roman" pitchFamily="18" charset="0"/>
              </a:defRPr>
            </a:lvl1pPr>
            <a:lvl2pPr marL="471488" indent="-82550">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36000"/>
              <a:buFont typeface="LotusWP Type" pitchFamily="18" charset="0"/>
              <a:buChar char="ƒ"/>
            </a:pPr>
            <a:r>
              <a:rPr lang="en-US" altLang="es-EC" sz="2000">
                <a:solidFill>
                  <a:srgbClr val="000000"/>
                </a:solidFill>
                <a:latin typeface="GillSans" charset="0"/>
              </a:rPr>
              <a:t>For Warp Connect V4 customers all configuration will happen during installation.</a:t>
            </a:r>
          </a:p>
          <a:p>
            <a:pPr>
              <a:spcAft>
                <a:spcPct val="15000"/>
              </a:spcAft>
              <a:buClr>
                <a:srgbClr val="000000"/>
              </a:buClr>
              <a:buSzPct val="36000"/>
              <a:buFont typeface="LotusWP Type" pitchFamily="18" charset="0"/>
              <a:buChar char="ƒ"/>
            </a:pPr>
            <a:r>
              <a:rPr lang="en-US" altLang="es-EC" sz="2000">
                <a:solidFill>
                  <a:srgbClr val="000000"/>
                </a:solidFill>
                <a:latin typeface="GillSans" charset="0"/>
              </a:rPr>
              <a:t>For users who do not have Warp Connect V4,  a package will be made available on the existing Retrieve Software Updates gopher server that will do the following: </a:t>
            </a:r>
          </a:p>
          <a:p>
            <a:pPr lvl="1">
              <a:spcAft>
                <a:spcPct val="15000"/>
              </a:spcAft>
              <a:buClr>
                <a:srgbClr val="000000"/>
              </a:buClr>
              <a:buSzPct val="65000"/>
              <a:buFont typeface="GillSans" charset="0"/>
              <a:buChar char="–"/>
            </a:pPr>
            <a:r>
              <a:rPr lang="en-US" altLang="es-EC" sz="2000">
                <a:solidFill>
                  <a:srgbClr val="000000"/>
                </a:solidFill>
                <a:latin typeface="GillSans" charset="0"/>
              </a:rPr>
              <a:t> install RSUINST.EXE</a:t>
            </a:r>
          </a:p>
          <a:p>
            <a:pPr lvl="1">
              <a:spcAft>
                <a:spcPct val="15000"/>
              </a:spcAft>
              <a:buClr>
                <a:srgbClr val="000000"/>
              </a:buClr>
              <a:buSzPct val="65000"/>
              <a:buFont typeface="GillSans" charset="0"/>
              <a:buChar char="–"/>
            </a:pPr>
            <a:r>
              <a:rPr lang="en-US" altLang="es-EC" sz="2000">
                <a:solidFill>
                  <a:srgbClr val="000000"/>
                </a:solidFill>
                <a:latin typeface="GillSans" charset="0"/>
              </a:rPr>
              <a:t> update/add to explore.ini to use mailcap and extmap files</a:t>
            </a:r>
          </a:p>
          <a:p>
            <a:pPr lvl="1">
              <a:spcAft>
                <a:spcPct val="15000"/>
              </a:spcAft>
              <a:buClr>
                <a:srgbClr val="000000"/>
              </a:buClr>
              <a:buSzPct val="65000"/>
              <a:buFont typeface="GillSans" charset="0"/>
              <a:buChar char="–"/>
            </a:pPr>
            <a:r>
              <a:rPr lang="en-US" altLang="es-EC" sz="2000">
                <a:solidFill>
                  <a:srgbClr val="000000"/>
                </a:solidFill>
                <a:latin typeface="GillSans" charset="0"/>
              </a:rPr>
              <a:t> update/create mailcap file</a:t>
            </a:r>
          </a:p>
          <a:p>
            <a:pPr lvl="1">
              <a:spcAft>
                <a:spcPct val="15000"/>
              </a:spcAft>
              <a:buClr>
                <a:srgbClr val="000000"/>
              </a:buClr>
              <a:buSzPct val="65000"/>
              <a:buFont typeface="GillSans" charset="0"/>
              <a:buChar char="–"/>
            </a:pPr>
            <a:r>
              <a:rPr lang="en-US" altLang="es-EC" sz="2000">
                <a:solidFill>
                  <a:srgbClr val="000000"/>
                </a:solidFill>
                <a:latin typeface="GillSans" charset="0"/>
              </a:rPr>
              <a:t> update/create extmap file</a:t>
            </a:r>
          </a:p>
        </p:txBody>
      </p:sp>
      <p:sp>
        <p:nvSpPr>
          <p:cNvPr id="10286" name="Text Box 46"/>
          <p:cNvSpPr txBox="1">
            <a:spLocks noChangeArrowheads="1"/>
          </p:cNvSpPr>
          <p:nvPr/>
        </p:nvSpPr>
        <p:spPr bwMode="auto">
          <a:xfrm>
            <a:off x="3040063" y="485775"/>
            <a:ext cx="3876675" cy="83661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44444"/>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b">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lnSpc>
                <a:spcPct val="110000"/>
              </a:lnSpc>
            </a:pPr>
            <a:r>
              <a:rPr lang="en-US" altLang="es-EC" sz="2700" b="1">
                <a:solidFill>
                  <a:srgbClr val="000000"/>
                </a:solidFill>
                <a:latin typeface="Arial MT" charset="0"/>
              </a:rPr>
              <a:t>Configuration &amp; Setup</a:t>
            </a:r>
          </a:p>
        </p:txBody>
      </p:sp>
    </p:spTree>
  </p:cSld>
  <p:clrMapOvr>
    <a:overrideClrMapping bg1="lt1" tx1="dk1" bg2="lt2" tx2="dk2" accent1="accent1" accent2="accent2" accent3="accent3" accent4="accent4" accent5="accent5" accent6="accent6" hlink="hlink" folHlink="folHlink"/>
  </p:clrMapOvr>
</p:sld>
</file>

<file path=ppt/theme/theme1.xml><?xml version="1.0" encoding="utf-8"?>
<a:theme xmlns:a="http://schemas.openxmlformats.org/drawingml/2006/main" name="Tema de Office">
  <a:themeElements>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Tema de Office">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extLst>
          <a:ext uri="{AF507438-7753-43E0-B8FC-AC1667EBCBE1}">
            <a14:hiddenEffects xmlns:a14="http://schemas.microsoft.com/office/drawing/2010/main">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altLang="es-EC" sz="24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extLst>
          <a:ext uri="{AF507438-7753-43E0-B8FC-AC1667EBCBE1}">
            <a14:hiddenEffects xmlns:a14="http://schemas.microsoft.com/office/drawing/2010/main">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altLang="es-EC" sz="24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Tema de Office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Tema de Office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Tema de Office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Tema de Office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Tema de Office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Tema de Office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Override1.xml><?xml version="1.0" encoding="utf-8"?>
<a:themeOverride xmlns:a="http://schemas.openxmlformats.org/drawingml/2006/main">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10.xml><?xml version="1.0" encoding="utf-8"?>
<a:themeOverride xmlns:a="http://schemas.openxmlformats.org/drawingml/2006/main">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11.xml><?xml version="1.0" encoding="utf-8"?>
<a:themeOverride xmlns:a="http://schemas.openxmlformats.org/drawingml/2006/main">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12.xml><?xml version="1.0" encoding="utf-8"?>
<a:themeOverride xmlns:a="http://schemas.openxmlformats.org/drawingml/2006/main">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13.xml><?xml version="1.0" encoding="utf-8"?>
<a:themeOverride xmlns:a="http://schemas.openxmlformats.org/drawingml/2006/main">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14.xml><?xml version="1.0" encoding="utf-8"?>
<a:themeOverride xmlns:a="http://schemas.openxmlformats.org/drawingml/2006/main">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15.xml><?xml version="1.0" encoding="utf-8"?>
<a:themeOverride xmlns:a="http://schemas.openxmlformats.org/drawingml/2006/main">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2.xml><?xml version="1.0" encoding="utf-8"?>
<a:themeOverride xmlns:a="http://schemas.openxmlformats.org/drawingml/2006/main">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3.xml><?xml version="1.0" encoding="utf-8"?>
<a:themeOverride xmlns:a="http://schemas.openxmlformats.org/drawingml/2006/main">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4.xml><?xml version="1.0" encoding="utf-8"?>
<a:themeOverride xmlns:a="http://schemas.openxmlformats.org/drawingml/2006/main">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5.xml><?xml version="1.0" encoding="utf-8"?>
<a:themeOverride xmlns:a="http://schemas.openxmlformats.org/drawingml/2006/main">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6.xml><?xml version="1.0" encoding="utf-8"?>
<a:themeOverride xmlns:a="http://schemas.openxmlformats.org/drawingml/2006/main">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7.xml><?xml version="1.0" encoding="utf-8"?>
<a:themeOverride xmlns:a="http://schemas.openxmlformats.org/drawingml/2006/main">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8.xml><?xml version="1.0" encoding="utf-8"?>
<a:themeOverride xmlns:a="http://schemas.openxmlformats.org/drawingml/2006/main">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9.xml><?xml version="1.0" encoding="utf-8"?>
<a:themeOverride xmlns:a="http://schemas.openxmlformats.org/drawingml/2006/main">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docProps/app.xml><?xml version="1.0" encoding="utf-8"?>
<Properties xmlns="http://schemas.openxmlformats.org/officeDocument/2006/extended-properties" xmlns:vt="http://schemas.openxmlformats.org/officeDocument/2006/docPropsVTypes">
  <TotalTime>0</TotalTime>
  <Words>760</Words>
  <Application>Microsoft Office PowerPoint</Application>
  <PresentationFormat>Personalizado</PresentationFormat>
  <Paragraphs>234</Paragraphs>
  <Slides>15</Slides>
  <Notes>0</Notes>
  <HiddenSlides>0</HiddenSlides>
  <MMClips>0</MMClips>
  <ScaleCrop>false</ScaleCrop>
  <HeadingPairs>
    <vt:vector size="6" baseType="variant">
      <vt:variant>
        <vt:lpstr>Fuentes usadas</vt:lpstr>
      </vt:variant>
      <vt:variant>
        <vt:i4>5</vt:i4>
      </vt:variant>
      <vt:variant>
        <vt:lpstr>Tema</vt:lpstr>
      </vt:variant>
      <vt:variant>
        <vt:i4>1</vt:i4>
      </vt:variant>
      <vt:variant>
        <vt:lpstr>Títulos de diapositiva</vt:lpstr>
      </vt:variant>
      <vt:variant>
        <vt:i4>15</vt:i4>
      </vt:variant>
    </vt:vector>
  </HeadingPairs>
  <TitlesOfParts>
    <vt:vector size="21" baseType="lpstr">
      <vt:lpstr>Times New Roman</vt:lpstr>
      <vt:lpstr>GillSans</vt:lpstr>
      <vt:lpstr>Arial MT</vt:lpstr>
      <vt:lpstr>Wingdings</vt:lpstr>
      <vt:lpstr>LotusWP Type</vt:lpstr>
      <vt:lpstr>Tema de Office</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Presentación de PowerPoint</dc:title>
  <dc:creator>familia</dc:creator>
  <cp:lastModifiedBy>FI</cp:lastModifiedBy>
  <cp:revision>1</cp:revision>
  <dcterms:modified xsi:type="dcterms:W3CDTF">2016-01-09T16:20:51Z</dcterms:modified>
</cp:coreProperties>
</file>